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50" d="100"/>
          <a:sy n="50" d="100"/>
        </p:scale>
        <p:origin x="-576" y="-53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" name="グループ化 204"/>
          <p:cNvGrpSpPr/>
          <p:nvPr/>
        </p:nvGrpSpPr>
        <p:grpSpPr>
          <a:xfrm>
            <a:off x="710492" y="864482"/>
            <a:ext cx="1063621" cy="1534135"/>
            <a:chOff x="883040" y="5311672"/>
            <a:chExt cx="876940" cy="1264872"/>
          </a:xfrm>
        </p:grpSpPr>
        <p:sp>
          <p:nvSpPr>
            <p:cNvPr id="206" name="円/楕円 205"/>
            <p:cNvSpPr/>
            <p:nvPr/>
          </p:nvSpPr>
          <p:spPr>
            <a:xfrm>
              <a:off x="929392" y="5311672"/>
              <a:ext cx="774926" cy="774926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7" name="月 823"/>
            <p:cNvSpPr/>
            <p:nvPr/>
          </p:nvSpPr>
          <p:spPr>
            <a:xfrm flipH="1">
              <a:off x="883040" y="5631706"/>
              <a:ext cx="435608" cy="586168"/>
            </a:xfrm>
            <a:custGeom>
              <a:avLst/>
              <a:gdLst/>
              <a:ahLst/>
              <a:cxnLst/>
              <a:rect l="l" t="t" r="r" b="b"/>
              <a:pathLst>
                <a:path w="435608" h="586168">
                  <a:moveTo>
                    <a:pt x="286452" y="0"/>
                  </a:moveTo>
                  <a:cubicBezTo>
                    <a:pt x="199276" y="192948"/>
                    <a:pt x="263638" y="433147"/>
                    <a:pt x="435608" y="556657"/>
                  </a:cubicBezTo>
                  <a:lnTo>
                    <a:pt x="435608" y="556658"/>
                  </a:lnTo>
                  <a:cubicBezTo>
                    <a:pt x="355652" y="578082"/>
                    <a:pt x="273439" y="556463"/>
                    <a:pt x="210751" y="504343"/>
                  </a:cubicBezTo>
                  <a:cubicBezTo>
                    <a:pt x="223970" y="533586"/>
                    <a:pt x="241477" y="560887"/>
                    <a:pt x="262179" y="586167"/>
                  </a:cubicBezTo>
                  <a:lnTo>
                    <a:pt x="262179" y="586168"/>
                  </a:lnTo>
                  <a:cubicBezTo>
                    <a:pt x="117382" y="586168"/>
                    <a:pt x="0" y="457160"/>
                    <a:pt x="0" y="298021"/>
                  </a:cubicBezTo>
                  <a:cubicBezTo>
                    <a:pt x="0" y="139406"/>
                    <a:pt x="116610" y="10724"/>
                    <a:pt x="260750" y="10033"/>
                  </a:cubicBezTo>
                  <a:cubicBezTo>
                    <a:pt x="268698" y="5310"/>
                    <a:pt x="277451" y="2412"/>
                    <a:pt x="286452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8" name="月 823"/>
            <p:cNvSpPr/>
            <p:nvPr/>
          </p:nvSpPr>
          <p:spPr>
            <a:xfrm>
              <a:off x="1324372" y="5631706"/>
              <a:ext cx="435608" cy="586168"/>
            </a:xfrm>
            <a:custGeom>
              <a:avLst/>
              <a:gdLst/>
              <a:ahLst/>
              <a:cxnLst/>
              <a:rect l="l" t="t" r="r" b="b"/>
              <a:pathLst>
                <a:path w="435608" h="586168">
                  <a:moveTo>
                    <a:pt x="286452" y="0"/>
                  </a:moveTo>
                  <a:cubicBezTo>
                    <a:pt x="199276" y="192948"/>
                    <a:pt x="263638" y="433147"/>
                    <a:pt x="435608" y="556657"/>
                  </a:cubicBezTo>
                  <a:lnTo>
                    <a:pt x="435608" y="556658"/>
                  </a:lnTo>
                  <a:cubicBezTo>
                    <a:pt x="355652" y="578082"/>
                    <a:pt x="273439" y="556463"/>
                    <a:pt x="210751" y="504343"/>
                  </a:cubicBezTo>
                  <a:cubicBezTo>
                    <a:pt x="223970" y="533586"/>
                    <a:pt x="241477" y="560887"/>
                    <a:pt x="262179" y="586167"/>
                  </a:cubicBezTo>
                  <a:lnTo>
                    <a:pt x="262179" y="586168"/>
                  </a:lnTo>
                  <a:cubicBezTo>
                    <a:pt x="117382" y="586168"/>
                    <a:pt x="0" y="457160"/>
                    <a:pt x="0" y="298021"/>
                  </a:cubicBezTo>
                  <a:cubicBezTo>
                    <a:pt x="0" y="139406"/>
                    <a:pt x="116610" y="10724"/>
                    <a:pt x="260750" y="10033"/>
                  </a:cubicBezTo>
                  <a:cubicBezTo>
                    <a:pt x="268698" y="5310"/>
                    <a:pt x="277451" y="2412"/>
                    <a:pt x="286452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9" name="フリーフォーム 208"/>
            <p:cNvSpPr/>
            <p:nvPr/>
          </p:nvSpPr>
          <p:spPr>
            <a:xfrm>
              <a:off x="1161159" y="6106343"/>
              <a:ext cx="323141" cy="176213"/>
            </a:xfrm>
            <a:custGeom>
              <a:avLst/>
              <a:gdLst>
                <a:gd name="connsiteX0" fmla="*/ 109057 w 323141"/>
                <a:gd name="connsiteY0" fmla="*/ 0 h 176213"/>
                <a:gd name="connsiteX1" fmla="*/ 213831 w 323141"/>
                <a:gd name="connsiteY1" fmla="*/ 0 h 176213"/>
                <a:gd name="connsiteX2" fmla="*/ 240026 w 323141"/>
                <a:gd name="connsiteY2" fmla="*/ 26195 h 176213"/>
                <a:gd name="connsiteX3" fmla="*/ 240026 w 323141"/>
                <a:gd name="connsiteY3" fmla="*/ 130480 h 176213"/>
                <a:gd name="connsiteX4" fmla="*/ 323141 w 323141"/>
                <a:gd name="connsiteY4" fmla="*/ 130480 h 176213"/>
                <a:gd name="connsiteX5" fmla="*/ 322918 w 323141"/>
                <a:gd name="connsiteY5" fmla="*/ 131418 h 176213"/>
                <a:gd name="connsiteX6" fmla="*/ 317770 w 323141"/>
                <a:gd name="connsiteY6" fmla="*/ 136147 h 176213"/>
                <a:gd name="connsiteX7" fmla="*/ 161571 w 323141"/>
                <a:gd name="connsiteY7" fmla="*/ 176213 h 176213"/>
                <a:gd name="connsiteX8" fmla="*/ 5373 w 323141"/>
                <a:gd name="connsiteY8" fmla="*/ 136147 h 176213"/>
                <a:gd name="connsiteX9" fmla="*/ 223 w 323141"/>
                <a:gd name="connsiteY9" fmla="*/ 131417 h 176213"/>
                <a:gd name="connsiteX10" fmla="*/ 0 w 323141"/>
                <a:gd name="connsiteY10" fmla="*/ 130480 h 176213"/>
                <a:gd name="connsiteX11" fmla="*/ 82862 w 323141"/>
                <a:gd name="connsiteY11" fmla="*/ 130480 h 176213"/>
                <a:gd name="connsiteX12" fmla="*/ 82862 w 323141"/>
                <a:gd name="connsiteY12" fmla="*/ 26195 h 176213"/>
                <a:gd name="connsiteX13" fmla="*/ 109057 w 323141"/>
                <a:gd name="connsiteY13" fmla="*/ 0 h 176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3141" h="176213">
                  <a:moveTo>
                    <a:pt x="109057" y="0"/>
                  </a:moveTo>
                  <a:lnTo>
                    <a:pt x="213831" y="0"/>
                  </a:lnTo>
                  <a:cubicBezTo>
                    <a:pt x="228298" y="0"/>
                    <a:pt x="240026" y="11728"/>
                    <a:pt x="240026" y="26195"/>
                  </a:cubicBezTo>
                  <a:lnTo>
                    <a:pt x="240026" y="130480"/>
                  </a:lnTo>
                  <a:lnTo>
                    <a:pt x="323141" y="130480"/>
                  </a:lnTo>
                  <a:lnTo>
                    <a:pt x="322918" y="131418"/>
                  </a:lnTo>
                  <a:lnTo>
                    <a:pt x="317770" y="136147"/>
                  </a:lnTo>
                  <a:cubicBezTo>
                    <a:pt x="277795" y="160902"/>
                    <a:pt x="222571" y="176213"/>
                    <a:pt x="161571" y="176213"/>
                  </a:cubicBezTo>
                  <a:cubicBezTo>
                    <a:pt x="100572" y="176213"/>
                    <a:pt x="45347" y="160902"/>
                    <a:pt x="5373" y="136147"/>
                  </a:cubicBezTo>
                  <a:lnTo>
                    <a:pt x="223" y="131417"/>
                  </a:lnTo>
                  <a:lnTo>
                    <a:pt x="0" y="130480"/>
                  </a:lnTo>
                  <a:lnTo>
                    <a:pt x="82862" y="130480"/>
                  </a:lnTo>
                  <a:lnTo>
                    <a:pt x="82862" y="26195"/>
                  </a:lnTo>
                  <a:cubicBezTo>
                    <a:pt x="82862" y="11728"/>
                    <a:pt x="94590" y="0"/>
                    <a:pt x="109057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0" name="片側の 2 つの角を丸めた四角形 209"/>
            <p:cNvSpPr/>
            <p:nvPr/>
          </p:nvSpPr>
          <p:spPr>
            <a:xfrm>
              <a:off x="992560" y="6237312"/>
              <a:ext cx="675818" cy="339232"/>
            </a:xfrm>
            <a:prstGeom prst="round2SameRect">
              <a:avLst>
                <a:gd name="adj1" fmla="val 39892"/>
                <a:gd name="adj2" fmla="val 0"/>
              </a:avLst>
            </a:prstGeom>
            <a:solidFill>
              <a:srgbClr val="00206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1" name="台形 210"/>
            <p:cNvSpPr/>
            <p:nvPr/>
          </p:nvSpPr>
          <p:spPr>
            <a:xfrm rot="10800000">
              <a:off x="1193527" y="6240721"/>
              <a:ext cx="278556" cy="335821"/>
            </a:xfrm>
            <a:prstGeom prst="trapezoid">
              <a:avLst>
                <a:gd name="adj" fmla="val 36392"/>
              </a:avLst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12" name="グループ化 211"/>
            <p:cNvGrpSpPr/>
            <p:nvPr/>
          </p:nvGrpSpPr>
          <p:grpSpPr>
            <a:xfrm>
              <a:off x="903440" y="5381649"/>
              <a:ext cx="834570" cy="787400"/>
              <a:chOff x="2791855" y="2017486"/>
              <a:chExt cx="1150919" cy="1045028"/>
            </a:xfrm>
            <a:solidFill>
              <a:srgbClr val="FFCC99"/>
            </a:solidFill>
          </p:grpSpPr>
          <p:grpSp>
            <p:nvGrpSpPr>
              <p:cNvPr id="234" name="グループ化 233"/>
              <p:cNvGrpSpPr/>
              <p:nvPr/>
            </p:nvGrpSpPr>
            <p:grpSpPr>
              <a:xfrm rot="20700000">
                <a:off x="2791855" y="2459301"/>
                <a:ext cx="222006" cy="333008"/>
                <a:chOff x="2680607" y="2825750"/>
                <a:chExt cx="157843" cy="236764"/>
              </a:xfrm>
              <a:grpFill/>
            </p:grpSpPr>
            <p:sp>
              <p:nvSpPr>
                <p:cNvPr id="239" name="円/楕円 238"/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0" name="円/楕円 239"/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35" name="グループ化 234"/>
              <p:cNvGrpSpPr/>
              <p:nvPr/>
            </p:nvGrpSpPr>
            <p:grpSpPr>
              <a:xfrm rot="900000" flipH="1">
                <a:off x="3720768" y="2459301"/>
                <a:ext cx="222006" cy="333008"/>
                <a:chOff x="2680607" y="2825750"/>
                <a:chExt cx="157843" cy="236764"/>
              </a:xfrm>
              <a:grpFill/>
            </p:grpSpPr>
            <p:sp>
              <p:nvSpPr>
                <p:cNvPr id="237" name="円/楕円 236"/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8" name="円/楕円 237"/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36" name="円/楕円 235"/>
              <p:cNvSpPr/>
              <p:nvPr/>
            </p:nvSpPr>
            <p:spPr>
              <a:xfrm>
                <a:off x="2902857" y="2017486"/>
                <a:ext cx="928914" cy="1045028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13" name="円/楕円 27"/>
            <p:cNvSpPr/>
            <p:nvPr/>
          </p:nvSpPr>
          <p:spPr>
            <a:xfrm>
              <a:off x="1240606" y="6043183"/>
              <a:ext cx="166531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55101"/>
                <a:gd name="connsiteY0" fmla="*/ 0 h 346285"/>
                <a:gd name="connsiteX1" fmla="*/ 3210476 w 3255101"/>
                <a:gd name="connsiteY1" fmla="*/ 0 h 346285"/>
                <a:gd name="connsiteX2" fmla="*/ 1605267 w 3255101"/>
                <a:gd name="connsiteY2" fmla="*/ 346285 h 346285"/>
                <a:gd name="connsiteX3" fmla="*/ 58 w 3255101"/>
                <a:gd name="connsiteY3" fmla="*/ 0 h 34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55101" h="346285">
                  <a:moveTo>
                    <a:pt x="58" y="0"/>
                  </a:moveTo>
                  <a:cubicBezTo>
                    <a:pt x="267593" y="-57714"/>
                    <a:pt x="2942941" y="-57714"/>
                    <a:pt x="3210476" y="0"/>
                  </a:cubicBezTo>
                  <a:cubicBezTo>
                    <a:pt x="3478011" y="57714"/>
                    <a:pt x="2491799" y="346285"/>
                    <a:pt x="1605267" y="346285"/>
                  </a:cubicBezTo>
                  <a:cubicBezTo>
                    <a:pt x="718735" y="346285"/>
                    <a:pt x="-7588" y="76238"/>
                    <a:pt x="58" y="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4" name="円/楕円 27"/>
            <p:cNvSpPr/>
            <p:nvPr/>
          </p:nvSpPr>
          <p:spPr>
            <a:xfrm rot="10800000">
              <a:off x="1027405" y="5615527"/>
              <a:ext cx="187459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5" name="円/楕円 27"/>
            <p:cNvSpPr/>
            <p:nvPr/>
          </p:nvSpPr>
          <p:spPr>
            <a:xfrm rot="10800000">
              <a:off x="1433805" y="5615527"/>
              <a:ext cx="187459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6" name="正方形/長方形 67"/>
            <p:cNvSpPr/>
            <p:nvPr/>
          </p:nvSpPr>
          <p:spPr>
            <a:xfrm>
              <a:off x="1303452" y="5956511"/>
              <a:ext cx="50129" cy="25695"/>
            </a:xfrm>
            <a:custGeom>
              <a:avLst/>
              <a:gdLst/>
              <a:ahLst/>
              <a:cxnLst/>
              <a:rect l="l" t="t" r="r" b="b"/>
              <a:pathLst>
                <a:path w="749072" h="1123608">
                  <a:moveTo>
                    <a:pt x="374536" y="0"/>
                  </a:moveTo>
                  <a:lnTo>
                    <a:pt x="749072" y="374536"/>
                  </a:lnTo>
                  <a:cubicBezTo>
                    <a:pt x="955923" y="581387"/>
                    <a:pt x="955923" y="916758"/>
                    <a:pt x="749072" y="1123608"/>
                  </a:cubicBezTo>
                  <a:cubicBezTo>
                    <a:pt x="542221" y="1330459"/>
                    <a:pt x="206851" y="1330459"/>
                    <a:pt x="0" y="1123608"/>
                  </a:cubicBezTo>
                  <a:cubicBezTo>
                    <a:pt x="-206851" y="916758"/>
                    <a:pt x="-206851" y="581387"/>
                    <a:pt x="0" y="374536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17" name="グループ化 216"/>
            <p:cNvGrpSpPr/>
            <p:nvPr/>
          </p:nvGrpSpPr>
          <p:grpSpPr>
            <a:xfrm>
              <a:off x="1092826" y="6240722"/>
              <a:ext cx="483392" cy="335822"/>
              <a:chOff x="3133728" y="2770919"/>
              <a:chExt cx="483392" cy="344850"/>
            </a:xfrm>
            <a:solidFill>
              <a:srgbClr val="002060"/>
            </a:solidFill>
          </p:grpSpPr>
          <p:sp>
            <p:nvSpPr>
              <p:cNvPr id="232" name="平行四辺形 19"/>
              <p:cNvSpPr/>
              <p:nvPr/>
            </p:nvSpPr>
            <p:spPr>
              <a:xfrm>
                <a:off x="3376812" y="2770919"/>
                <a:ext cx="240308" cy="344850"/>
              </a:xfrm>
              <a:custGeom>
                <a:avLst/>
                <a:gdLst>
                  <a:gd name="connsiteX0" fmla="*/ 0 w 295077"/>
                  <a:gd name="connsiteY0" fmla="*/ 344850 h 344850"/>
                  <a:gd name="connsiteX1" fmla="*/ 139412 w 295077"/>
                  <a:gd name="connsiteY1" fmla="*/ 0 h 344850"/>
                  <a:gd name="connsiteX2" fmla="*/ 295077 w 295077"/>
                  <a:gd name="connsiteY2" fmla="*/ 0 h 344850"/>
                  <a:gd name="connsiteX3" fmla="*/ 155665 w 295077"/>
                  <a:gd name="connsiteY3" fmla="*/ 344850 h 344850"/>
                  <a:gd name="connsiteX4" fmla="*/ 0 w 295077"/>
                  <a:gd name="connsiteY4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35545 w 235545"/>
                  <a:gd name="connsiteY2" fmla="*/ 116681 h 344850"/>
                  <a:gd name="connsiteX3" fmla="*/ 155665 w 235545"/>
                  <a:gd name="connsiteY3" fmla="*/ 344850 h 344850"/>
                  <a:gd name="connsiteX4" fmla="*/ 0 w 235545"/>
                  <a:gd name="connsiteY4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35545 w 235545"/>
                  <a:gd name="connsiteY2" fmla="*/ 116681 h 344850"/>
                  <a:gd name="connsiteX3" fmla="*/ 190302 w 235545"/>
                  <a:gd name="connsiteY3" fmla="*/ 250887 h 344850"/>
                  <a:gd name="connsiteX4" fmla="*/ 155665 w 235545"/>
                  <a:gd name="connsiteY4" fmla="*/ 344850 h 344850"/>
                  <a:gd name="connsiteX5" fmla="*/ 0 w 235545"/>
                  <a:gd name="connsiteY5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35545 w 235545"/>
                  <a:gd name="connsiteY2" fmla="*/ 116681 h 344850"/>
                  <a:gd name="connsiteX3" fmla="*/ 145058 w 235545"/>
                  <a:gd name="connsiteY3" fmla="*/ 186594 h 344850"/>
                  <a:gd name="connsiteX4" fmla="*/ 155665 w 235545"/>
                  <a:gd name="connsiteY4" fmla="*/ 344850 h 344850"/>
                  <a:gd name="connsiteX5" fmla="*/ 0 w 235545"/>
                  <a:gd name="connsiteY5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171252 w 235545"/>
                  <a:gd name="connsiteY2" fmla="*/ 43719 h 344850"/>
                  <a:gd name="connsiteX3" fmla="*/ 235545 w 235545"/>
                  <a:gd name="connsiteY3" fmla="*/ 116681 h 344850"/>
                  <a:gd name="connsiteX4" fmla="*/ 145058 w 235545"/>
                  <a:gd name="connsiteY4" fmla="*/ 186594 h 344850"/>
                  <a:gd name="connsiteX5" fmla="*/ 155665 w 235545"/>
                  <a:gd name="connsiteY5" fmla="*/ 344850 h 344850"/>
                  <a:gd name="connsiteX6" fmla="*/ 0 w 235545"/>
                  <a:gd name="connsiteY6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06971 w 235545"/>
                  <a:gd name="connsiteY2" fmla="*/ 856 h 344850"/>
                  <a:gd name="connsiteX3" fmla="*/ 235545 w 235545"/>
                  <a:gd name="connsiteY3" fmla="*/ 116681 h 344850"/>
                  <a:gd name="connsiteX4" fmla="*/ 145058 w 235545"/>
                  <a:gd name="connsiteY4" fmla="*/ 186594 h 344850"/>
                  <a:gd name="connsiteX5" fmla="*/ 155665 w 235545"/>
                  <a:gd name="connsiteY5" fmla="*/ 344850 h 344850"/>
                  <a:gd name="connsiteX6" fmla="*/ 0 w 235545"/>
                  <a:gd name="connsiteY6" fmla="*/ 344850 h 344850"/>
                  <a:gd name="connsiteX0" fmla="*/ 0 w 240308"/>
                  <a:gd name="connsiteY0" fmla="*/ 344850 h 344850"/>
                  <a:gd name="connsiteX1" fmla="*/ 139412 w 240308"/>
                  <a:gd name="connsiteY1" fmla="*/ 0 h 344850"/>
                  <a:gd name="connsiteX2" fmla="*/ 206971 w 240308"/>
                  <a:gd name="connsiteY2" fmla="*/ 856 h 344850"/>
                  <a:gd name="connsiteX3" fmla="*/ 240308 w 240308"/>
                  <a:gd name="connsiteY3" fmla="*/ 133350 h 344850"/>
                  <a:gd name="connsiteX4" fmla="*/ 145058 w 240308"/>
                  <a:gd name="connsiteY4" fmla="*/ 186594 h 344850"/>
                  <a:gd name="connsiteX5" fmla="*/ 155665 w 240308"/>
                  <a:gd name="connsiteY5" fmla="*/ 344850 h 344850"/>
                  <a:gd name="connsiteX6" fmla="*/ 0 w 240308"/>
                  <a:gd name="connsiteY6" fmla="*/ 344850 h 344850"/>
                  <a:gd name="connsiteX0" fmla="*/ 0 w 240308"/>
                  <a:gd name="connsiteY0" fmla="*/ 344850 h 344850"/>
                  <a:gd name="connsiteX1" fmla="*/ 139412 w 240308"/>
                  <a:gd name="connsiteY1" fmla="*/ 0 h 344850"/>
                  <a:gd name="connsiteX2" fmla="*/ 206971 w 240308"/>
                  <a:gd name="connsiteY2" fmla="*/ 856 h 344850"/>
                  <a:gd name="connsiteX3" fmla="*/ 240308 w 240308"/>
                  <a:gd name="connsiteY3" fmla="*/ 133350 h 344850"/>
                  <a:gd name="connsiteX4" fmla="*/ 142676 w 240308"/>
                  <a:gd name="connsiteY4" fmla="*/ 177069 h 344850"/>
                  <a:gd name="connsiteX5" fmla="*/ 155665 w 240308"/>
                  <a:gd name="connsiteY5" fmla="*/ 344850 h 344850"/>
                  <a:gd name="connsiteX6" fmla="*/ 0 w 240308"/>
                  <a:gd name="connsiteY6" fmla="*/ 344850 h 344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0308" h="344850">
                    <a:moveTo>
                      <a:pt x="0" y="344850"/>
                    </a:moveTo>
                    <a:lnTo>
                      <a:pt x="139412" y="0"/>
                    </a:lnTo>
                    <a:lnTo>
                      <a:pt x="206971" y="856"/>
                    </a:lnTo>
                    <a:lnTo>
                      <a:pt x="240308" y="133350"/>
                    </a:lnTo>
                    <a:lnTo>
                      <a:pt x="142676" y="177069"/>
                    </a:lnTo>
                    <a:lnTo>
                      <a:pt x="155665" y="344850"/>
                    </a:lnTo>
                    <a:lnTo>
                      <a:pt x="0" y="34485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3" name="平行四辺形 19"/>
              <p:cNvSpPr/>
              <p:nvPr/>
            </p:nvSpPr>
            <p:spPr>
              <a:xfrm flipH="1">
                <a:off x="3133728" y="2770919"/>
                <a:ext cx="240308" cy="344850"/>
              </a:xfrm>
              <a:custGeom>
                <a:avLst/>
                <a:gdLst>
                  <a:gd name="connsiteX0" fmla="*/ 0 w 295077"/>
                  <a:gd name="connsiteY0" fmla="*/ 344850 h 344850"/>
                  <a:gd name="connsiteX1" fmla="*/ 139412 w 295077"/>
                  <a:gd name="connsiteY1" fmla="*/ 0 h 344850"/>
                  <a:gd name="connsiteX2" fmla="*/ 295077 w 295077"/>
                  <a:gd name="connsiteY2" fmla="*/ 0 h 344850"/>
                  <a:gd name="connsiteX3" fmla="*/ 155665 w 295077"/>
                  <a:gd name="connsiteY3" fmla="*/ 344850 h 344850"/>
                  <a:gd name="connsiteX4" fmla="*/ 0 w 295077"/>
                  <a:gd name="connsiteY4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35545 w 235545"/>
                  <a:gd name="connsiteY2" fmla="*/ 116681 h 344850"/>
                  <a:gd name="connsiteX3" fmla="*/ 155665 w 235545"/>
                  <a:gd name="connsiteY3" fmla="*/ 344850 h 344850"/>
                  <a:gd name="connsiteX4" fmla="*/ 0 w 235545"/>
                  <a:gd name="connsiteY4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35545 w 235545"/>
                  <a:gd name="connsiteY2" fmla="*/ 116681 h 344850"/>
                  <a:gd name="connsiteX3" fmla="*/ 190302 w 235545"/>
                  <a:gd name="connsiteY3" fmla="*/ 250887 h 344850"/>
                  <a:gd name="connsiteX4" fmla="*/ 155665 w 235545"/>
                  <a:gd name="connsiteY4" fmla="*/ 344850 h 344850"/>
                  <a:gd name="connsiteX5" fmla="*/ 0 w 235545"/>
                  <a:gd name="connsiteY5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35545 w 235545"/>
                  <a:gd name="connsiteY2" fmla="*/ 116681 h 344850"/>
                  <a:gd name="connsiteX3" fmla="*/ 145058 w 235545"/>
                  <a:gd name="connsiteY3" fmla="*/ 186594 h 344850"/>
                  <a:gd name="connsiteX4" fmla="*/ 155665 w 235545"/>
                  <a:gd name="connsiteY4" fmla="*/ 344850 h 344850"/>
                  <a:gd name="connsiteX5" fmla="*/ 0 w 235545"/>
                  <a:gd name="connsiteY5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171252 w 235545"/>
                  <a:gd name="connsiteY2" fmla="*/ 43719 h 344850"/>
                  <a:gd name="connsiteX3" fmla="*/ 235545 w 235545"/>
                  <a:gd name="connsiteY3" fmla="*/ 116681 h 344850"/>
                  <a:gd name="connsiteX4" fmla="*/ 145058 w 235545"/>
                  <a:gd name="connsiteY4" fmla="*/ 186594 h 344850"/>
                  <a:gd name="connsiteX5" fmla="*/ 155665 w 235545"/>
                  <a:gd name="connsiteY5" fmla="*/ 344850 h 344850"/>
                  <a:gd name="connsiteX6" fmla="*/ 0 w 235545"/>
                  <a:gd name="connsiteY6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06971 w 235545"/>
                  <a:gd name="connsiteY2" fmla="*/ 856 h 344850"/>
                  <a:gd name="connsiteX3" fmla="*/ 235545 w 235545"/>
                  <a:gd name="connsiteY3" fmla="*/ 116681 h 344850"/>
                  <a:gd name="connsiteX4" fmla="*/ 145058 w 235545"/>
                  <a:gd name="connsiteY4" fmla="*/ 186594 h 344850"/>
                  <a:gd name="connsiteX5" fmla="*/ 155665 w 235545"/>
                  <a:gd name="connsiteY5" fmla="*/ 344850 h 344850"/>
                  <a:gd name="connsiteX6" fmla="*/ 0 w 235545"/>
                  <a:gd name="connsiteY6" fmla="*/ 344850 h 344850"/>
                  <a:gd name="connsiteX0" fmla="*/ 0 w 240308"/>
                  <a:gd name="connsiteY0" fmla="*/ 344850 h 344850"/>
                  <a:gd name="connsiteX1" fmla="*/ 139412 w 240308"/>
                  <a:gd name="connsiteY1" fmla="*/ 0 h 344850"/>
                  <a:gd name="connsiteX2" fmla="*/ 206971 w 240308"/>
                  <a:gd name="connsiteY2" fmla="*/ 856 h 344850"/>
                  <a:gd name="connsiteX3" fmla="*/ 240308 w 240308"/>
                  <a:gd name="connsiteY3" fmla="*/ 133350 h 344850"/>
                  <a:gd name="connsiteX4" fmla="*/ 145058 w 240308"/>
                  <a:gd name="connsiteY4" fmla="*/ 186594 h 344850"/>
                  <a:gd name="connsiteX5" fmla="*/ 155665 w 240308"/>
                  <a:gd name="connsiteY5" fmla="*/ 344850 h 344850"/>
                  <a:gd name="connsiteX6" fmla="*/ 0 w 240308"/>
                  <a:gd name="connsiteY6" fmla="*/ 344850 h 344850"/>
                  <a:gd name="connsiteX0" fmla="*/ 0 w 240308"/>
                  <a:gd name="connsiteY0" fmla="*/ 344850 h 344850"/>
                  <a:gd name="connsiteX1" fmla="*/ 139412 w 240308"/>
                  <a:gd name="connsiteY1" fmla="*/ 0 h 344850"/>
                  <a:gd name="connsiteX2" fmla="*/ 206971 w 240308"/>
                  <a:gd name="connsiteY2" fmla="*/ 856 h 344850"/>
                  <a:gd name="connsiteX3" fmla="*/ 240308 w 240308"/>
                  <a:gd name="connsiteY3" fmla="*/ 133350 h 344850"/>
                  <a:gd name="connsiteX4" fmla="*/ 142676 w 240308"/>
                  <a:gd name="connsiteY4" fmla="*/ 177069 h 344850"/>
                  <a:gd name="connsiteX5" fmla="*/ 155665 w 240308"/>
                  <a:gd name="connsiteY5" fmla="*/ 344850 h 344850"/>
                  <a:gd name="connsiteX6" fmla="*/ 0 w 240308"/>
                  <a:gd name="connsiteY6" fmla="*/ 344850 h 344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0308" h="344850">
                    <a:moveTo>
                      <a:pt x="0" y="344850"/>
                    </a:moveTo>
                    <a:lnTo>
                      <a:pt x="139412" y="0"/>
                    </a:lnTo>
                    <a:lnTo>
                      <a:pt x="206971" y="856"/>
                    </a:lnTo>
                    <a:lnTo>
                      <a:pt x="240308" y="133350"/>
                    </a:lnTo>
                    <a:lnTo>
                      <a:pt x="142676" y="177069"/>
                    </a:lnTo>
                    <a:lnTo>
                      <a:pt x="155665" y="344850"/>
                    </a:lnTo>
                    <a:lnTo>
                      <a:pt x="0" y="34485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18" name="グループ化 217"/>
            <p:cNvGrpSpPr/>
            <p:nvPr/>
          </p:nvGrpSpPr>
          <p:grpSpPr>
            <a:xfrm>
              <a:off x="1107810" y="6236191"/>
              <a:ext cx="423862" cy="102054"/>
              <a:chOff x="3151980" y="2770920"/>
              <a:chExt cx="423862" cy="112796"/>
            </a:xfrm>
            <a:solidFill>
              <a:sysClr val="window" lastClr="FFFFFF"/>
            </a:solidFill>
          </p:grpSpPr>
          <p:sp>
            <p:nvSpPr>
              <p:cNvPr id="230" name="平行四辺形 229"/>
              <p:cNvSpPr/>
              <p:nvPr/>
            </p:nvSpPr>
            <p:spPr>
              <a:xfrm>
                <a:off x="3151980" y="2770920"/>
                <a:ext cx="211931" cy="112796"/>
              </a:xfrm>
              <a:prstGeom prst="parallelogram">
                <a:avLst>
                  <a:gd name="adj" fmla="val 65111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1" name="平行四辺形 230"/>
              <p:cNvSpPr/>
              <p:nvPr/>
            </p:nvSpPr>
            <p:spPr>
              <a:xfrm flipH="1">
                <a:off x="3363911" y="2770920"/>
                <a:ext cx="211931" cy="112796"/>
              </a:xfrm>
              <a:prstGeom prst="parallelogram">
                <a:avLst>
                  <a:gd name="adj" fmla="val 65111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19" name="グループ化 218"/>
            <p:cNvGrpSpPr/>
            <p:nvPr/>
          </p:nvGrpSpPr>
          <p:grpSpPr>
            <a:xfrm>
              <a:off x="1217539" y="6236191"/>
              <a:ext cx="210380" cy="83608"/>
              <a:chOff x="536380" y="6291217"/>
              <a:chExt cx="261598" cy="147718"/>
            </a:xfrm>
          </p:grpSpPr>
          <p:sp>
            <p:nvSpPr>
              <p:cNvPr id="225" name="台形 224"/>
              <p:cNvSpPr/>
              <p:nvPr/>
            </p:nvSpPr>
            <p:spPr>
              <a:xfrm rot="14400000" flipV="1">
                <a:off x="564636" y="6324561"/>
                <a:ext cx="86116" cy="142628"/>
              </a:xfrm>
              <a:prstGeom prst="trapezoid">
                <a:avLst>
                  <a:gd name="adj" fmla="val 31027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6" name="台形 225"/>
              <p:cNvSpPr/>
              <p:nvPr/>
            </p:nvSpPr>
            <p:spPr>
              <a:xfrm rot="5400000">
                <a:off x="542925" y="6284673"/>
                <a:ext cx="129540" cy="142628"/>
              </a:xfrm>
              <a:prstGeom prst="trapezoid">
                <a:avLst>
                  <a:gd name="adj" fmla="val 31027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7" name="台形 226"/>
              <p:cNvSpPr/>
              <p:nvPr/>
            </p:nvSpPr>
            <p:spPr>
              <a:xfrm rot="7200000" flipH="1" flipV="1">
                <a:off x="672750" y="6324563"/>
                <a:ext cx="86116" cy="142628"/>
              </a:xfrm>
              <a:prstGeom prst="trapezoid">
                <a:avLst>
                  <a:gd name="adj" fmla="val 31027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8" name="台形 227"/>
              <p:cNvSpPr/>
              <p:nvPr/>
            </p:nvSpPr>
            <p:spPr>
              <a:xfrm rot="16200000" flipH="1">
                <a:off x="661894" y="6284674"/>
                <a:ext cx="129540" cy="142628"/>
              </a:xfrm>
              <a:prstGeom prst="trapezoid">
                <a:avLst>
                  <a:gd name="adj" fmla="val 31027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9" name="角丸四角形 228"/>
              <p:cNvSpPr/>
              <p:nvPr/>
            </p:nvSpPr>
            <p:spPr>
              <a:xfrm>
                <a:off x="629407" y="6319408"/>
                <a:ext cx="72433" cy="81154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20" name="月 219"/>
            <p:cNvSpPr/>
            <p:nvPr/>
          </p:nvSpPr>
          <p:spPr>
            <a:xfrm>
              <a:off x="944851" y="5438394"/>
              <a:ext cx="198316" cy="499360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1" name="円/楕円 220"/>
            <p:cNvSpPr/>
            <p:nvPr/>
          </p:nvSpPr>
          <p:spPr>
            <a:xfrm>
              <a:off x="1136276" y="5715958"/>
              <a:ext cx="55041" cy="12110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2" name="円/楕円 221"/>
            <p:cNvSpPr/>
            <p:nvPr/>
          </p:nvSpPr>
          <p:spPr>
            <a:xfrm>
              <a:off x="1462885" y="5715958"/>
              <a:ext cx="55041" cy="12110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3" name="月 222"/>
            <p:cNvSpPr/>
            <p:nvPr/>
          </p:nvSpPr>
          <p:spPr>
            <a:xfrm>
              <a:off x="1079189" y="5404347"/>
              <a:ext cx="95311" cy="294787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4" name="月 223"/>
            <p:cNvSpPr/>
            <p:nvPr/>
          </p:nvSpPr>
          <p:spPr>
            <a:xfrm>
              <a:off x="1145144" y="5373216"/>
              <a:ext cx="95311" cy="294787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41" name="グループ化 240"/>
          <p:cNvGrpSpPr/>
          <p:nvPr/>
        </p:nvGrpSpPr>
        <p:grpSpPr>
          <a:xfrm>
            <a:off x="8193360" y="903168"/>
            <a:ext cx="1012231" cy="1495450"/>
            <a:chOff x="3573650" y="3084385"/>
            <a:chExt cx="834570" cy="1232977"/>
          </a:xfrm>
        </p:grpSpPr>
        <p:sp>
          <p:nvSpPr>
            <p:cNvPr id="242" name="フリーフォーム 241"/>
            <p:cNvSpPr/>
            <p:nvPr/>
          </p:nvSpPr>
          <p:spPr>
            <a:xfrm>
              <a:off x="3862217" y="3829719"/>
              <a:ext cx="265453" cy="273984"/>
            </a:xfrm>
            <a:custGeom>
              <a:avLst/>
              <a:gdLst>
                <a:gd name="connsiteX0" fmla="*/ 109057 w 323141"/>
                <a:gd name="connsiteY0" fmla="*/ 0 h 470199"/>
                <a:gd name="connsiteX1" fmla="*/ 213831 w 323141"/>
                <a:gd name="connsiteY1" fmla="*/ 0 h 470199"/>
                <a:gd name="connsiteX2" fmla="*/ 240026 w 323141"/>
                <a:gd name="connsiteY2" fmla="*/ 26195 h 470199"/>
                <a:gd name="connsiteX3" fmla="*/ 240026 w 323141"/>
                <a:gd name="connsiteY3" fmla="*/ 130480 h 470199"/>
                <a:gd name="connsiteX4" fmla="*/ 323141 w 323141"/>
                <a:gd name="connsiteY4" fmla="*/ 130480 h 470199"/>
                <a:gd name="connsiteX5" fmla="*/ 242356 w 323141"/>
                <a:gd name="connsiteY5" fmla="*/ 470199 h 470199"/>
                <a:gd name="connsiteX6" fmla="*/ 80785 w 323141"/>
                <a:gd name="connsiteY6" fmla="*/ 470199 h 470199"/>
                <a:gd name="connsiteX7" fmla="*/ 0 w 323141"/>
                <a:gd name="connsiteY7" fmla="*/ 130480 h 470199"/>
                <a:gd name="connsiteX8" fmla="*/ 82862 w 323141"/>
                <a:gd name="connsiteY8" fmla="*/ 130480 h 470199"/>
                <a:gd name="connsiteX9" fmla="*/ 82862 w 323141"/>
                <a:gd name="connsiteY9" fmla="*/ 26195 h 470199"/>
                <a:gd name="connsiteX10" fmla="*/ 109057 w 323141"/>
                <a:gd name="connsiteY10" fmla="*/ 0 h 470199"/>
                <a:gd name="connsiteX0" fmla="*/ 109057 w 323141"/>
                <a:gd name="connsiteY0" fmla="*/ 0 h 470199"/>
                <a:gd name="connsiteX1" fmla="*/ 213831 w 323141"/>
                <a:gd name="connsiteY1" fmla="*/ 0 h 470199"/>
                <a:gd name="connsiteX2" fmla="*/ 240026 w 323141"/>
                <a:gd name="connsiteY2" fmla="*/ 26195 h 470199"/>
                <a:gd name="connsiteX3" fmla="*/ 240026 w 323141"/>
                <a:gd name="connsiteY3" fmla="*/ 130480 h 470199"/>
                <a:gd name="connsiteX4" fmla="*/ 323141 w 323141"/>
                <a:gd name="connsiteY4" fmla="*/ 130480 h 470199"/>
                <a:gd name="connsiteX5" fmla="*/ 242356 w 323141"/>
                <a:gd name="connsiteY5" fmla="*/ 470199 h 470199"/>
                <a:gd name="connsiteX6" fmla="*/ 145717 w 323141"/>
                <a:gd name="connsiteY6" fmla="*/ 272079 h 470199"/>
                <a:gd name="connsiteX7" fmla="*/ 0 w 323141"/>
                <a:gd name="connsiteY7" fmla="*/ 130480 h 470199"/>
                <a:gd name="connsiteX8" fmla="*/ 82862 w 323141"/>
                <a:gd name="connsiteY8" fmla="*/ 130480 h 470199"/>
                <a:gd name="connsiteX9" fmla="*/ 82862 w 323141"/>
                <a:gd name="connsiteY9" fmla="*/ 26195 h 470199"/>
                <a:gd name="connsiteX10" fmla="*/ 109057 w 323141"/>
                <a:gd name="connsiteY10" fmla="*/ 0 h 470199"/>
                <a:gd name="connsiteX0" fmla="*/ 109057 w 323141"/>
                <a:gd name="connsiteY0" fmla="*/ 0 h 273984"/>
                <a:gd name="connsiteX1" fmla="*/ 213831 w 323141"/>
                <a:gd name="connsiteY1" fmla="*/ 0 h 273984"/>
                <a:gd name="connsiteX2" fmla="*/ 240026 w 323141"/>
                <a:gd name="connsiteY2" fmla="*/ 26195 h 273984"/>
                <a:gd name="connsiteX3" fmla="*/ 240026 w 323141"/>
                <a:gd name="connsiteY3" fmla="*/ 130480 h 273984"/>
                <a:gd name="connsiteX4" fmla="*/ 323141 w 323141"/>
                <a:gd name="connsiteY4" fmla="*/ 130480 h 273984"/>
                <a:gd name="connsiteX5" fmla="*/ 200614 w 323141"/>
                <a:gd name="connsiteY5" fmla="*/ 273984 h 273984"/>
                <a:gd name="connsiteX6" fmla="*/ 145717 w 323141"/>
                <a:gd name="connsiteY6" fmla="*/ 272079 h 273984"/>
                <a:gd name="connsiteX7" fmla="*/ 0 w 323141"/>
                <a:gd name="connsiteY7" fmla="*/ 130480 h 273984"/>
                <a:gd name="connsiteX8" fmla="*/ 82862 w 323141"/>
                <a:gd name="connsiteY8" fmla="*/ 130480 h 273984"/>
                <a:gd name="connsiteX9" fmla="*/ 82862 w 323141"/>
                <a:gd name="connsiteY9" fmla="*/ 26195 h 273984"/>
                <a:gd name="connsiteX10" fmla="*/ 109057 w 323141"/>
                <a:gd name="connsiteY10" fmla="*/ 0 h 273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3141" h="273984">
                  <a:moveTo>
                    <a:pt x="109057" y="0"/>
                  </a:moveTo>
                  <a:lnTo>
                    <a:pt x="213831" y="0"/>
                  </a:lnTo>
                  <a:cubicBezTo>
                    <a:pt x="228298" y="0"/>
                    <a:pt x="240026" y="11728"/>
                    <a:pt x="240026" y="26195"/>
                  </a:cubicBezTo>
                  <a:lnTo>
                    <a:pt x="240026" y="130480"/>
                  </a:lnTo>
                  <a:lnTo>
                    <a:pt x="323141" y="130480"/>
                  </a:lnTo>
                  <a:lnTo>
                    <a:pt x="200614" y="273984"/>
                  </a:lnTo>
                  <a:lnTo>
                    <a:pt x="145717" y="272079"/>
                  </a:lnTo>
                  <a:lnTo>
                    <a:pt x="0" y="130480"/>
                  </a:lnTo>
                  <a:lnTo>
                    <a:pt x="82862" y="130480"/>
                  </a:lnTo>
                  <a:lnTo>
                    <a:pt x="82862" y="26195"/>
                  </a:lnTo>
                  <a:cubicBezTo>
                    <a:pt x="82862" y="11728"/>
                    <a:pt x="94590" y="0"/>
                    <a:pt x="109057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43" name="グループ化 242"/>
            <p:cNvGrpSpPr/>
            <p:nvPr/>
          </p:nvGrpSpPr>
          <p:grpSpPr>
            <a:xfrm>
              <a:off x="3573650" y="3084385"/>
              <a:ext cx="834570" cy="1033292"/>
              <a:chOff x="4071792" y="5335155"/>
              <a:chExt cx="834570" cy="1033292"/>
            </a:xfrm>
          </p:grpSpPr>
          <p:sp>
            <p:nvSpPr>
              <p:cNvPr id="255" name="円/楕円 637"/>
              <p:cNvSpPr/>
              <p:nvPr/>
            </p:nvSpPr>
            <p:spPr>
              <a:xfrm>
                <a:off x="4720533" y="6012608"/>
                <a:ext cx="98468" cy="35583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6" name="円/楕円 637"/>
              <p:cNvSpPr/>
              <p:nvPr/>
            </p:nvSpPr>
            <p:spPr>
              <a:xfrm>
                <a:off x="4175704" y="6012608"/>
                <a:ext cx="98468" cy="35583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7" name="円/楕円 256"/>
              <p:cNvSpPr/>
              <p:nvPr/>
            </p:nvSpPr>
            <p:spPr>
              <a:xfrm>
                <a:off x="4081536" y="5335155"/>
                <a:ext cx="807653" cy="83216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58" name="グループ化 257"/>
              <p:cNvGrpSpPr/>
              <p:nvPr/>
            </p:nvGrpSpPr>
            <p:grpSpPr>
              <a:xfrm>
                <a:off x="4071792" y="5413271"/>
                <a:ext cx="834570" cy="755777"/>
                <a:chOff x="2791855" y="2059454"/>
                <a:chExt cx="1150919" cy="1003058"/>
              </a:xfrm>
              <a:solidFill>
                <a:srgbClr val="FFCC99"/>
              </a:solidFill>
            </p:grpSpPr>
            <p:grpSp>
              <p:nvGrpSpPr>
                <p:cNvPr id="267" name="グループ化 266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72" name="円/楕円 271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3" name="円/楕円 272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68" name="グループ化 267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70" name="円/楕円 269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1" name="円/楕円 270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69" name="円/楕円 268"/>
                <p:cNvSpPr/>
                <p:nvPr/>
              </p:nvSpPr>
              <p:spPr>
                <a:xfrm>
                  <a:off x="2902857" y="2059454"/>
                  <a:ext cx="928914" cy="100305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59" name="円/楕円 127"/>
              <p:cNvSpPr/>
              <p:nvPr/>
            </p:nvSpPr>
            <p:spPr>
              <a:xfrm>
                <a:off x="4253449" y="5688572"/>
                <a:ext cx="83926" cy="143413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0" name="円/楕円 27"/>
              <p:cNvSpPr/>
              <p:nvPr/>
            </p:nvSpPr>
            <p:spPr>
              <a:xfrm>
                <a:off x="4408958" y="6043182"/>
                <a:ext cx="16424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1" name="円/楕円 27"/>
              <p:cNvSpPr/>
              <p:nvPr/>
            </p:nvSpPr>
            <p:spPr>
              <a:xfrm rot="10800000">
                <a:off x="4215125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2" name="円/楕円 27"/>
              <p:cNvSpPr/>
              <p:nvPr/>
            </p:nvSpPr>
            <p:spPr>
              <a:xfrm rot="10800000">
                <a:off x="4591026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3" name="円/楕円 127"/>
              <p:cNvSpPr/>
              <p:nvPr/>
            </p:nvSpPr>
            <p:spPr>
              <a:xfrm>
                <a:off x="4651627" y="5688572"/>
                <a:ext cx="83926" cy="143413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4" name="正方形/長方形 67"/>
              <p:cNvSpPr/>
              <p:nvPr/>
            </p:nvSpPr>
            <p:spPr>
              <a:xfrm>
                <a:off x="4466202" y="5956511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5" name="円/楕円 264"/>
              <p:cNvSpPr/>
              <p:nvPr/>
            </p:nvSpPr>
            <p:spPr>
              <a:xfrm>
                <a:off x="4222760" y="5893218"/>
                <a:ext cx="90602" cy="49163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6" name="円/楕円 265"/>
              <p:cNvSpPr/>
              <p:nvPr/>
            </p:nvSpPr>
            <p:spPr>
              <a:xfrm>
                <a:off x="4672169" y="5893218"/>
                <a:ext cx="90602" cy="49163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44" name="片側の 2 つの角を丸めた四角形 243"/>
            <p:cNvSpPr/>
            <p:nvPr/>
          </p:nvSpPr>
          <p:spPr>
            <a:xfrm>
              <a:off x="3673316" y="3978130"/>
              <a:ext cx="639814" cy="33923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5" name="台形 244"/>
            <p:cNvSpPr/>
            <p:nvPr/>
          </p:nvSpPr>
          <p:spPr>
            <a:xfrm rot="10800000">
              <a:off x="3887054" y="4043379"/>
              <a:ext cx="207764" cy="139038"/>
            </a:xfrm>
            <a:prstGeom prst="trapezoid">
              <a:avLst>
                <a:gd name="adj" fmla="val 58044"/>
              </a:avLst>
            </a:prstGeom>
            <a:solidFill>
              <a:srgbClr val="00206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6" name="円/楕円 83"/>
            <p:cNvSpPr/>
            <p:nvPr/>
          </p:nvSpPr>
          <p:spPr>
            <a:xfrm rot="2420779">
              <a:off x="3709852" y="4120492"/>
              <a:ext cx="304504" cy="66947"/>
            </a:xfrm>
            <a:custGeom>
              <a:avLst/>
              <a:gdLst>
                <a:gd name="connsiteX0" fmla="*/ 0 w 300329"/>
                <a:gd name="connsiteY0" fmla="*/ 66947 h 133893"/>
                <a:gd name="connsiteX1" fmla="*/ 150165 w 300329"/>
                <a:gd name="connsiteY1" fmla="*/ 0 h 133893"/>
                <a:gd name="connsiteX2" fmla="*/ 300330 w 300329"/>
                <a:gd name="connsiteY2" fmla="*/ 66947 h 133893"/>
                <a:gd name="connsiteX3" fmla="*/ 150165 w 300329"/>
                <a:gd name="connsiteY3" fmla="*/ 133894 h 133893"/>
                <a:gd name="connsiteX4" fmla="*/ 0 w 300329"/>
                <a:gd name="connsiteY4" fmla="*/ 66947 h 133893"/>
                <a:gd name="connsiteX0" fmla="*/ 0 w 300330"/>
                <a:gd name="connsiteY0" fmla="*/ 66947 h 133894"/>
                <a:gd name="connsiteX1" fmla="*/ 150165 w 300330"/>
                <a:gd name="connsiteY1" fmla="*/ 0 h 133894"/>
                <a:gd name="connsiteX2" fmla="*/ 300330 w 300330"/>
                <a:gd name="connsiteY2" fmla="*/ 66947 h 133894"/>
                <a:gd name="connsiteX3" fmla="*/ 150165 w 300330"/>
                <a:gd name="connsiteY3" fmla="*/ 133894 h 133894"/>
                <a:gd name="connsiteX4" fmla="*/ 0 w 300330"/>
                <a:gd name="connsiteY4" fmla="*/ 66947 h 133894"/>
                <a:gd name="connsiteX0" fmla="*/ 0 w 300330"/>
                <a:gd name="connsiteY0" fmla="*/ 66947 h 133894"/>
                <a:gd name="connsiteX1" fmla="*/ 150165 w 300330"/>
                <a:gd name="connsiteY1" fmla="*/ 0 h 133894"/>
                <a:gd name="connsiteX2" fmla="*/ 300330 w 300330"/>
                <a:gd name="connsiteY2" fmla="*/ 66947 h 133894"/>
                <a:gd name="connsiteX3" fmla="*/ 150165 w 300330"/>
                <a:gd name="connsiteY3" fmla="*/ 133894 h 133894"/>
                <a:gd name="connsiteX4" fmla="*/ 0 w 300330"/>
                <a:gd name="connsiteY4" fmla="*/ 66947 h 133894"/>
                <a:gd name="connsiteX0" fmla="*/ 0 w 304504"/>
                <a:gd name="connsiteY0" fmla="*/ 0 h 66947"/>
                <a:gd name="connsiteX1" fmla="*/ 300330 w 304504"/>
                <a:gd name="connsiteY1" fmla="*/ 0 h 66947"/>
                <a:gd name="connsiteX2" fmla="*/ 150165 w 304504"/>
                <a:gd name="connsiteY2" fmla="*/ 66947 h 66947"/>
                <a:gd name="connsiteX3" fmla="*/ 0 w 304504"/>
                <a:gd name="connsiteY3" fmla="*/ 0 h 66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4504" h="66947">
                  <a:moveTo>
                    <a:pt x="0" y="0"/>
                  </a:moveTo>
                  <a:cubicBezTo>
                    <a:pt x="25027" y="-11158"/>
                    <a:pt x="275303" y="-11158"/>
                    <a:pt x="300330" y="0"/>
                  </a:cubicBezTo>
                  <a:cubicBezTo>
                    <a:pt x="325357" y="11158"/>
                    <a:pt x="233099" y="66947"/>
                    <a:pt x="150165" y="66947"/>
                  </a:cubicBezTo>
                  <a:cubicBezTo>
                    <a:pt x="67231" y="66947"/>
                    <a:pt x="0" y="36974"/>
                    <a:pt x="0" y="0"/>
                  </a:cubicBezTo>
                  <a:close/>
                </a:path>
              </a:pathLst>
            </a:custGeom>
            <a:solidFill>
              <a:srgbClr val="00B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7" name="円/楕円 83"/>
            <p:cNvSpPr/>
            <p:nvPr/>
          </p:nvSpPr>
          <p:spPr>
            <a:xfrm rot="19179221" flipH="1">
              <a:off x="3980888" y="4120492"/>
              <a:ext cx="304504" cy="66947"/>
            </a:xfrm>
            <a:custGeom>
              <a:avLst/>
              <a:gdLst>
                <a:gd name="connsiteX0" fmla="*/ 0 w 300329"/>
                <a:gd name="connsiteY0" fmla="*/ 66947 h 133893"/>
                <a:gd name="connsiteX1" fmla="*/ 150165 w 300329"/>
                <a:gd name="connsiteY1" fmla="*/ 0 h 133893"/>
                <a:gd name="connsiteX2" fmla="*/ 300330 w 300329"/>
                <a:gd name="connsiteY2" fmla="*/ 66947 h 133893"/>
                <a:gd name="connsiteX3" fmla="*/ 150165 w 300329"/>
                <a:gd name="connsiteY3" fmla="*/ 133894 h 133893"/>
                <a:gd name="connsiteX4" fmla="*/ 0 w 300329"/>
                <a:gd name="connsiteY4" fmla="*/ 66947 h 133893"/>
                <a:gd name="connsiteX0" fmla="*/ 0 w 300330"/>
                <a:gd name="connsiteY0" fmla="*/ 66947 h 133894"/>
                <a:gd name="connsiteX1" fmla="*/ 150165 w 300330"/>
                <a:gd name="connsiteY1" fmla="*/ 0 h 133894"/>
                <a:gd name="connsiteX2" fmla="*/ 300330 w 300330"/>
                <a:gd name="connsiteY2" fmla="*/ 66947 h 133894"/>
                <a:gd name="connsiteX3" fmla="*/ 150165 w 300330"/>
                <a:gd name="connsiteY3" fmla="*/ 133894 h 133894"/>
                <a:gd name="connsiteX4" fmla="*/ 0 w 300330"/>
                <a:gd name="connsiteY4" fmla="*/ 66947 h 133894"/>
                <a:gd name="connsiteX0" fmla="*/ 0 w 300330"/>
                <a:gd name="connsiteY0" fmla="*/ 66947 h 133894"/>
                <a:gd name="connsiteX1" fmla="*/ 150165 w 300330"/>
                <a:gd name="connsiteY1" fmla="*/ 0 h 133894"/>
                <a:gd name="connsiteX2" fmla="*/ 300330 w 300330"/>
                <a:gd name="connsiteY2" fmla="*/ 66947 h 133894"/>
                <a:gd name="connsiteX3" fmla="*/ 150165 w 300330"/>
                <a:gd name="connsiteY3" fmla="*/ 133894 h 133894"/>
                <a:gd name="connsiteX4" fmla="*/ 0 w 300330"/>
                <a:gd name="connsiteY4" fmla="*/ 66947 h 133894"/>
                <a:gd name="connsiteX0" fmla="*/ 0 w 304504"/>
                <a:gd name="connsiteY0" fmla="*/ 0 h 66947"/>
                <a:gd name="connsiteX1" fmla="*/ 300330 w 304504"/>
                <a:gd name="connsiteY1" fmla="*/ 0 h 66947"/>
                <a:gd name="connsiteX2" fmla="*/ 150165 w 304504"/>
                <a:gd name="connsiteY2" fmla="*/ 66947 h 66947"/>
                <a:gd name="connsiteX3" fmla="*/ 0 w 304504"/>
                <a:gd name="connsiteY3" fmla="*/ 0 h 66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4504" h="66947">
                  <a:moveTo>
                    <a:pt x="0" y="0"/>
                  </a:moveTo>
                  <a:cubicBezTo>
                    <a:pt x="25027" y="-11158"/>
                    <a:pt x="275303" y="-11158"/>
                    <a:pt x="300330" y="0"/>
                  </a:cubicBezTo>
                  <a:cubicBezTo>
                    <a:pt x="325357" y="11158"/>
                    <a:pt x="233099" y="66947"/>
                    <a:pt x="150165" y="66947"/>
                  </a:cubicBezTo>
                  <a:cubicBezTo>
                    <a:pt x="67231" y="66947"/>
                    <a:pt x="0" y="36974"/>
                    <a:pt x="0" y="0"/>
                  </a:cubicBezTo>
                  <a:close/>
                </a:path>
              </a:pathLst>
            </a:custGeom>
            <a:solidFill>
              <a:srgbClr val="00B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8" name="フリーフォーム 247"/>
            <p:cNvSpPr/>
            <p:nvPr/>
          </p:nvSpPr>
          <p:spPr>
            <a:xfrm>
              <a:off x="3700958" y="3951428"/>
              <a:ext cx="287655" cy="255270"/>
            </a:xfrm>
            <a:custGeom>
              <a:avLst/>
              <a:gdLst>
                <a:gd name="connsiteX0" fmla="*/ 194310 w 278130"/>
                <a:gd name="connsiteY0" fmla="*/ 0 h 245745"/>
                <a:gd name="connsiteX1" fmla="*/ 278130 w 278130"/>
                <a:gd name="connsiteY1" fmla="*/ 245745 h 245745"/>
                <a:gd name="connsiteX2" fmla="*/ 0 w 278130"/>
                <a:gd name="connsiteY2" fmla="*/ 87630 h 245745"/>
                <a:gd name="connsiteX3" fmla="*/ 62865 w 278130"/>
                <a:gd name="connsiteY3" fmla="*/ 26670 h 245745"/>
                <a:gd name="connsiteX4" fmla="*/ 194310 w 278130"/>
                <a:gd name="connsiteY4" fmla="*/ 0 h 245745"/>
                <a:gd name="connsiteX0" fmla="*/ 194310 w 278130"/>
                <a:gd name="connsiteY0" fmla="*/ 0 h 245745"/>
                <a:gd name="connsiteX1" fmla="*/ 278130 w 278130"/>
                <a:gd name="connsiteY1" fmla="*/ 245745 h 245745"/>
                <a:gd name="connsiteX2" fmla="*/ 0 w 278130"/>
                <a:gd name="connsiteY2" fmla="*/ 87630 h 245745"/>
                <a:gd name="connsiteX3" fmla="*/ 62865 w 278130"/>
                <a:gd name="connsiteY3" fmla="*/ 26670 h 245745"/>
                <a:gd name="connsiteX4" fmla="*/ 194310 w 278130"/>
                <a:gd name="connsiteY4" fmla="*/ 0 h 245745"/>
                <a:gd name="connsiteX0" fmla="*/ 194310 w 278130"/>
                <a:gd name="connsiteY0" fmla="*/ 0 h 245745"/>
                <a:gd name="connsiteX1" fmla="*/ 278130 w 278130"/>
                <a:gd name="connsiteY1" fmla="*/ 245745 h 245745"/>
                <a:gd name="connsiteX2" fmla="*/ 0 w 278130"/>
                <a:gd name="connsiteY2" fmla="*/ 87630 h 245745"/>
                <a:gd name="connsiteX3" fmla="*/ 62865 w 278130"/>
                <a:gd name="connsiteY3" fmla="*/ 26670 h 245745"/>
                <a:gd name="connsiteX4" fmla="*/ 194310 w 278130"/>
                <a:gd name="connsiteY4" fmla="*/ 0 h 245745"/>
                <a:gd name="connsiteX0" fmla="*/ 194310 w 278130"/>
                <a:gd name="connsiteY0" fmla="*/ 0 h 245745"/>
                <a:gd name="connsiteX1" fmla="*/ 278130 w 278130"/>
                <a:gd name="connsiteY1" fmla="*/ 245745 h 245745"/>
                <a:gd name="connsiteX2" fmla="*/ 0 w 278130"/>
                <a:gd name="connsiteY2" fmla="*/ 87630 h 245745"/>
                <a:gd name="connsiteX3" fmla="*/ 62865 w 278130"/>
                <a:gd name="connsiteY3" fmla="*/ 26670 h 245745"/>
                <a:gd name="connsiteX4" fmla="*/ 194310 w 278130"/>
                <a:gd name="connsiteY4" fmla="*/ 0 h 245745"/>
                <a:gd name="connsiteX0" fmla="*/ 194310 w 278130"/>
                <a:gd name="connsiteY0" fmla="*/ 0 h 245745"/>
                <a:gd name="connsiteX1" fmla="*/ 278130 w 278130"/>
                <a:gd name="connsiteY1" fmla="*/ 245745 h 245745"/>
                <a:gd name="connsiteX2" fmla="*/ 0 w 278130"/>
                <a:gd name="connsiteY2" fmla="*/ 87630 h 245745"/>
                <a:gd name="connsiteX3" fmla="*/ 80010 w 278130"/>
                <a:gd name="connsiteY3" fmla="*/ 26670 h 245745"/>
                <a:gd name="connsiteX4" fmla="*/ 194310 w 278130"/>
                <a:gd name="connsiteY4" fmla="*/ 0 h 245745"/>
                <a:gd name="connsiteX0" fmla="*/ 194310 w 278130"/>
                <a:gd name="connsiteY0" fmla="*/ 4168 h 249913"/>
                <a:gd name="connsiteX1" fmla="*/ 278130 w 278130"/>
                <a:gd name="connsiteY1" fmla="*/ 249913 h 249913"/>
                <a:gd name="connsiteX2" fmla="*/ 0 w 278130"/>
                <a:gd name="connsiteY2" fmla="*/ 91798 h 249913"/>
                <a:gd name="connsiteX3" fmla="*/ 80010 w 278130"/>
                <a:gd name="connsiteY3" fmla="*/ 30838 h 249913"/>
                <a:gd name="connsiteX4" fmla="*/ 194310 w 278130"/>
                <a:gd name="connsiteY4" fmla="*/ 4168 h 249913"/>
                <a:gd name="connsiteX0" fmla="*/ 194310 w 278130"/>
                <a:gd name="connsiteY0" fmla="*/ 1875 h 247620"/>
                <a:gd name="connsiteX1" fmla="*/ 278130 w 278130"/>
                <a:gd name="connsiteY1" fmla="*/ 247620 h 247620"/>
                <a:gd name="connsiteX2" fmla="*/ 0 w 278130"/>
                <a:gd name="connsiteY2" fmla="*/ 89505 h 247620"/>
                <a:gd name="connsiteX3" fmla="*/ 83820 w 278130"/>
                <a:gd name="connsiteY3" fmla="*/ 36165 h 247620"/>
                <a:gd name="connsiteX4" fmla="*/ 194310 w 278130"/>
                <a:gd name="connsiteY4" fmla="*/ 1875 h 247620"/>
                <a:gd name="connsiteX0" fmla="*/ 194310 w 278130"/>
                <a:gd name="connsiteY0" fmla="*/ 1015 h 246760"/>
                <a:gd name="connsiteX1" fmla="*/ 278130 w 278130"/>
                <a:gd name="connsiteY1" fmla="*/ 246760 h 246760"/>
                <a:gd name="connsiteX2" fmla="*/ 0 w 278130"/>
                <a:gd name="connsiteY2" fmla="*/ 88645 h 246760"/>
                <a:gd name="connsiteX3" fmla="*/ 83820 w 278130"/>
                <a:gd name="connsiteY3" fmla="*/ 35305 h 246760"/>
                <a:gd name="connsiteX4" fmla="*/ 194310 w 278130"/>
                <a:gd name="connsiteY4" fmla="*/ 1015 h 246760"/>
                <a:gd name="connsiteX0" fmla="*/ 194310 w 278130"/>
                <a:gd name="connsiteY0" fmla="*/ 2048 h 247793"/>
                <a:gd name="connsiteX1" fmla="*/ 278130 w 278130"/>
                <a:gd name="connsiteY1" fmla="*/ 247793 h 247793"/>
                <a:gd name="connsiteX2" fmla="*/ 0 w 278130"/>
                <a:gd name="connsiteY2" fmla="*/ 89678 h 247793"/>
                <a:gd name="connsiteX3" fmla="*/ 83820 w 278130"/>
                <a:gd name="connsiteY3" fmla="*/ 30623 h 247793"/>
                <a:gd name="connsiteX4" fmla="*/ 194310 w 278130"/>
                <a:gd name="connsiteY4" fmla="*/ 2048 h 247793"/>
                <a:gd name="connsiteX0" fmla="*/ 194310 w 278130"/>
                <a:gd name="connsiteY0" fmla="*/ 6430 h 252175"/>
                <a:gd name="connsiteX1" fmla="*/ 278130 w 278130"/>
                <a:gd name="connsiteY1" fmla="*/ 252175 h 252175"/>
                <a:gd name="connsiteX2" fmla="*/ 0 w 278130"/>
                <a:gd name="connsiteY2" fmla="*/ 94060 h 252175"/>
                <a:gd name="connsiteX3" fmla="*/ 72390 w 278130"/>
                <a:gd name="connsiteY3" fmla="*/ 23575 h 252175"/>
                <a:gd name="connsiteX4" fmla="*/ 194310 w 278130"/>
                <a:gd name="connsiteY4" fmla="*/ 6430 h 252175"/>
                <a:gd name="connsiteX0" fmla="*/ 194310 w 278130"/>
                <a:gd name="connsiteY0" fmla="*/ 6430 h 252175"/>
                <a:gd name="connsiteX1" fmla="*/ 278130 w 278130"/>
                <a:gd name="connsiteY1" fmla="*/ 252175 h 252175"/>
                <a:gd name="connsiteX2" fmla="*/ 0 w 278130"/>
                <a:gd name="connsiteY2" fmla="*/ 94060 h 252175"/>
                <a:gd name="connsiteX3" fmla="*/ 72390 w 278130"/>
                <a:gd name="connsiteY3" fmla="*/ 23575 h 252175"/>
                <a:gd name="connsiteX4" fmla="*/ 194310 w 278130"/>
                <a:gd name="connsiteY4" fmla="*/ 6430 h 252175"/>
                <a:gd name="connsiteX0" fmla="*/ 203835 w 287655"/>
                <a:gd name="connsiteY0" fmla="*/ 6430 h 252175"/>
                <a:gd name="connsiteX1" fmla="*/ 287655 w 287655"/>
                <a:gd name="connsiteY1" fmla="*/ 252175 h 252175"/>
                <a:gd name="connsiteX2" fmla="*/ 0 w 287655"/>
                <a:gd name="connsiteY2" fmla="*/ 92155 h 252175"/>
                <a:gd name="connsiteX3" fmla="*/ 81915 w 287655"/>
                <a:gd name="connsiteY3" fmla="*/ 23575 h 252175"/>
                <a:gd name="connsiteX4" fmla="*/ 203835 w 287655"/>
                <a:gd name="connsiteY4" fmla="*/ 6430 h 252175"/>
                <a:gd name="connsiteX0" fmla="*/ 201930 w 287655"/>
                <a:gd name="connsiteY0" fmla="*/ 2565 h 257835"/>
                <a:gd name="connsiteX1" fmla="*/ 287655 w 287655"/>
                <a:gd name="connsiteY1" fmla="*/ 257835 h 257835"/>
                <a:gd name="connsiteX2" fmla="*/ 0 w 287655"/>
                <a:gd name="connsiteY2" fmla="*/ 97815 h 257835"/>
                <a:gd name="connsiteX3" fmla="*/ 81915 w 287655"/>
                <a:gd name="connsiteY3" fmla="*/ 29235 h 257835"/>
                <a:gd name="connsiteX4" fmla="*/ 201930 w 287655"/>
                <a:gd name="connsiteY4" fmla="*/ 2565 h 257835"/>
                <a:gd name="connsiteX0" fmla="*/ 201930 w 287655"/>
                <a:gd name="connsiteY0" fmla="*/ 0 h 255270"/>
                <a:gd name="connsiteX1" fmla="*/ 287655 w 287655"/>
                <a:gd name="connsiteY1" fmla="*/ 255270 h 255270"/>
                <a:gd name="connsiteX2" fmla="*/ 0 w 287655"/>
                <a:gd name="connsiteY2" fmla="*/ 95250 h 255270"/>
                <a:gd name="connsiteX3" fmla="*/ 81915 w 287655"/>
                <a:gd name="connsiteY3" fmla="*/ 26670 h 255270"/>
                <a:gd name="connsiteX4" fmla="*/ 201930 w 287655"/>
                <a:gd name="connsiteY4" fmla="*/ 0 h 255270"/>
                <a:gd name="connsiteX0" fmla="*/ 201930 w 287655"/>
                <a:gd name="connsiteY0" fmla="*/ 0 h 255270"/>
                <a:gd name="connsiteX1" fmla="*/ 287655 w 287655"/>
                <a:gd name="connsiteY1" fmla="*/ 255270 h 255270"/>
                <a:gd name="connsiteX2" fmla="*/ 0 w 287655"/>
                <a:gd name="connsiteY2" fmla="*/ 95250 h 255270"/>
                <a:gd name="connsiteX3" fmla="*/ 85725 w 287655"/>
                <a:gd name="connsiteY3" fmla="*/ 32385 h 255270"/>
                <a:gd name="connsiteX4" fmla="*/ 201930 w 287655"/>
                <a:gd name="connsiteY4" fmla="*/ 0 h 255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655" h="255270">
                  <a:moveTo>
                    <a:pt x="201930" y="0"/>
                  </a:moveTo>
                  <a:lnTo>
                    <a:pt x="287655" y="255270"/>
                  </a:lnTo>
                  <a:lnTo>
                    <a:pt x="0" y="95250"/>
                  </a:lnTo>
                  <a:cubicBezTo>
                    <a:pt x="17145" y="63500"/>
                    <a:pt x="47625" y="52705"/>
                    <a:pt x="85725" y="32385"/>
                  </a:cubicBezTo>
                  <a:cubicBezTo>
                    <a:pt x="173355" y="-5080"/>
                    <a:pt x="152400" y="6985"/>
                    <a:pt x="201930" y="0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9" name="フリーフォーム 248"/>
            <p:cNvSpPr/>
            <p:nvPr/>
          </p:nvSpPr>
          <p:spPr>
            <a:xfrm flipH="1">
              <a:off x="4003281" y="3951428"/>
              <a:ext cx="287655" cy="255270"/>
            </a:xfrm>
            <a:custGeom>
              <a:avLst/>
              <a:gdLst>
                <a:gd name="connsiteX0" fmla="*/ 194310 w 278130"/>
                <a:gd name="connsiteY0" fmla="*/ 0 h 245745"/>
                <a:gd name="connsiteX1" fmla="*/ 278130 w 278130"/>
                <a:gd name="connsiteY1" fmla="*/ 245745 h 245745"/>
                <a:gd name="connsiteX2" fmla="*/ 0 w 278130"/>
                <a:gd name="connsiteY2" fmla="*/ 87630 h 245745"/>
                <a:gd name="connsiteX3" fmla="*/ 62865 w 278130"/>
                <a:gd name="connsiteY3" fmla="*/ 26670 h 245745"/>
                <a:gd name="connsiteX4" fmla="*/ 194310 w 278130"/>
                <a:gd name="connsiteY4" fmla="*/ 0 h 245745"/>
                <a:gd name="connsiteX0" fmla="*/ 194310 w 278130"/>
                <a:gd name="connsiteY0" fmla="*/ 0 h 245745"/>
                <a:gd name="connsiteX1" fmla="*/ 278130 w 278130"/>
                <a:gd name="connsiteY1" fmla="*/ 245745 h 245745"/>
                <a:gd name="connsiteX2" fmla="*/ 0 w 278130"/>
                <a:gd name="connsiteY2" fmla="*/ 87630 h 245745"/>
                <a:gd name="connsiteX3" fmla="*/ 62865 w 278130"/>
                <a:gd name="connsiteY3" fmla="*/ 26670 h 245745"/>
                <a:gd name="connsiteX4" fmla="*/ 194310 w 278130"/>
                <a:gd name="connsiteY4" fmla="*/ 0 h 245745"/>
                <a:gd name="connsiteX0" fmla="*/ 194310 w 278130"/>
                <a:gd name="connsiteY0" fmla="*/ 0 h 245745"/>
                <a:gd name="connsiteX1" fmla="*/ 278130 w 278130"/>
                <a:gd name="connsiteY1" fmla="*/ 245745 h 245745"/>
                <a:gd name="connsiteX2" fmla="*/ 0 w 278130"/>
                <a:gd name="connsiteY2" fmla="*/ 87630 h 245745"/>
                <a:gd name="connsiteX3" fmla="*/ 62865 w 278130"/>
                <a:gd name="connsiteY3" fmla="*/ 26670 h 245745"/>
                <a:gd name="connsiteX4" fmla="*/ 194310 w 278130"/>
                <a:gd name="connsiteY4" fmla="*/ 0 h 245745"/>
                <a:gd name="connsiteX0" fmla="*/ 194310 w 278130"/>
                <a:gd name="connsiteY0" fmla="*/ 0 h 245745"/>
                <a:gd name="connsiteX1" fmla="*/ 278130 w 278130"/>
                <a:gd name="connsiteY1" fmla="*/ 245745 h 245745"/>
                <a:gd name="connsiteX2" fmla="*/ 0 w 278130"/>
                <a:gd name="connsiteY2" fmla="*/ 87630 h 245745"/>
                <a:gd name="connsiteX3" fmla="*/ 62865 w 278130"/>
                <a:gd name="connsiteY3" fmla="*/ 26670 h 245745"/>
                <a:gd name="connsiteX4" fmla="*/ 194310 w 278130"/>
                <a:gd name="connsiteY4" fmla="*/ 0 h 245745"/>
                <a:gd name="connsiteX0" fmla="*/ 194310 w 278130"/>
                <a:gd name="connsiteY0" fmla="*/ 0 h 245745"/>
                <a:gd name="connsiteX1" fmla="*/ 278130 w 278130"/>
                <a:gd name="connsiteY1" fmla="*/ 245745 h 245745"/>
                <a:gd name="connsiteX2" fmla="*/ 0 w 278130"/>
                <a:gd name="connsiteY2" fmla="*/ 87630 h 245745"/>
                <a:gd name="connsiteX3" fmla="*/ 80010 w 278130"/>
                <a:gd name="connsiteY3" fmla="*/ 26670 h 245745"/>
                <a:gd name="connsiteX4" fmla="*/ 194310 w 278130"/>
                <a:gd name="connsiteY4" fmla="*/ 0 h 245745"/>
                <a:gd name="connsiteX0" fmla="*/ 194310 w 278130"/>
                <a:gd name="connsiteY0" fmla="*/ 4168 h 249913"/>
                <a:gd name="connsiteX1" fmla="*/ 278130 w 278130"/>
                <a:gd name="connsiteY1" fmla="*/ 249913 h 249913"/>
                <a:gd name="connsiteX2" fmla="*/ 0 w 278130"/>
                <a:gd name="connsiteY2" fmla="*/ 91798 h 249913"/>
                <a:gd name="connsiteX3" fmla="*/ 80010 w 278130"/>
                <a:gd name="connsiteY3" fmla="*/ 30838 h 249913"/>
                <a:gd name="connsiteX4" fmla="*/ 194310 w 278130"/>
                <a:gd name="connsiteY4" fmla="*/ 4168 h 249913"/>
                <a:gd name="connsiteX0" fmla="*/ 194310 w 278130"/>
                <a:gd name="connsiteY0" fmla="*/ 1875 h 247620"/>
                <a:gd name="connsiteX1" fmla="*/ 278130 w 278130"/>
                <a:gd name="connsiteY1" fmla="*/ 247620 h 247620"/>
                <a:gd name="connsiteX2" fmla="*/ 0 w 278130"/>
                <a:gd name="connsiteY2" fmla="*/ 89505 h 247620"/>
                <a:gd name="connsiteX3" fmla="*/ 83820 w 278130"/>
                <a:gd name="connsiteY3" fmla="*/ 36165 h 247620"/>
                <a:gd name="connsiteX4" fmla="*/ 194310 w 278130"/>
                <a:gd name="connsiteY4" fmla="*/ 1875 h 247620"/>
                <a:gd name="connsiteX0" fmla="*/ 194310 w 278130"/>
                <a:gd name="connsiteY0" fmla="*/ 1015 h 246760"/>
                <a:gd name="connsiteX1" fmla="*/ 278130 w 278130"/>
                <a:gd name="connsiteY1" fmla="*/ 246760 h 246760"/>
                <a:gd name="connsiteX2" fmla="*/ 0 w 278130"/>
                <a:gd name="connsiteY2" fmla="*/ 88645 h 246760"/>
                <a:gd name="connsiteX3" fmla="*/ 83820 w 278130"/>
                <a:gd name="connsiteY3" fmla="*/ 35305 h 246760"/>
                <a:gd name="connsiteX4" fmla="*/ 194310 w 278130"/>
                <a:gd name="connsiteY4" fmla="*/ 1015 h 246760"/>
                <a:gd name="connsiteX0" fmla="*/ 194310 w 278130"/>
                <a:gd name="connsiteY0" fmla="*/ 2048 h 247793"/>
                <a:gd name="connsiteX1" fmla="*/ 278130 w 278130"/>
                <a:gd name="connsiteY1" fmla="*/ 247793 h 247793"/>
                <a:gd name="connsiteX2" fmla="*/ 0 w 278130"/>
                <a:gd name="connsiteY2" fmla="*/ 89678 h 247793"/>
                <a:gd name="connsiteX3" fmla="*/ 83820 w 278130"/>
                <a:gd name="connsiteY3" fmla="*/ 30623 h 247793"/>
                <a:gd name="connsiteX4" fmla="*/ 194310 w 278130"/>
                <a:gd name="connsiteY4" fmla="*/ 2048 h 247793"/>
                <a:gd name="connsiteX0" fmla="*/ 194310 w 278130"/>
                <a:gd name="connsiteY0" fmla="*/ 6430 h 252175"/>
                <a:gd name="connsiteX1" fmla="*/ 278130 w 278130"/>
                <a:gd name="connsiteY1" fmla="*/ 252175 h 252175"/>
                <a:gd name="connsiteX2" fmla="*/ 0 w 278130"/>
                <a:gd name="connsiteY2" fmla="*/ 94060 h 252175"/>
                <a:gd name="connsiteX3" fmla="*/ 72390 w 278130"/>
                <a:gd name="connsiteY3" fmla="*/ 23575 h 252175"/>
                <a:gd name="connsiteX4" fmla="*/ 194310 w 278130"/>
                <a:gd name="connsiteY4" fmla="*/ 6430 h 252175"/>
                <a:gd name="connsiteX0" fmla="*/ 194310 w 278130"/>
                <a:gd name="connsiteY0" fmla="*/ 6430 h 252175"/>
                <a:gd name="connsiteX1" fmla="*/ 278130 w 278130"/>
                <a:gd name="connsiteY1" fmla="*/ 252175 h 252175"/>
                <a:gd name="connsiteX2" fmla="*/ 0 w 278130"/>
                <a:gd name="connsiteY2" fmla="*/ 94060 h 252175"/>
                <a:gd name="connsiteX3" fmla="*/ 72390 w 278130"/>
                <a:gd name="connsiteY3" fmla="*/ 23575 h 252175"/>
                <a:gd name="connsiteX4" fmla="*/ 194310 w 278130"/>
                <a:gd name="connsiteY4" fmla="*/ 6430 h 252175"/>
                <a:gd name="connsiteX0" fmla="*/ 203835 w 287655"/>
                <a:gd name="connsiteY0" fmla="*/ 6430 h 252175"/>
                <a:gd name="connsiteX1" fmla="*/ 287655 w 287655"/>
                <a:gd name="connsiteY1" fmla="*/ 252175 h 252175"/>
                <a:gd name="connsiteX2" fmla="*/ 0 w 287655"/>
                <a:gd name="connsiteY2" fmla="*/ 92155 h 252175"/>
                <a:gd name="connsiteX3" fmla="*/ 81915 w 287655"/>
                <a:gd name="connsiteY3" fmla="*/ 23575 h 252175"/>
                <a:gd name="connsiteX4" fmla="*/ 203835 w 287655"/>
                <a:gd name="connsiteY4" fmla="*/ 6430 h 252175"/>
                <a:gd name="connsiteX0" fmla="*/ 201930 w 287655"/>
                <a:gd name="connsiteY0" fmla="*/ 2565 h 257835"/>
                <a:gd name="connsiteX1" fmla="*/ 287655 w 287655"/>
                <a:gd name="connsiteY1" fmla="*/ 257835 h 257835"/>
                <a:gd name="connsiteX2" fmla="*/ 0 w 287655"/>
                <a:gd name="connsiteY2" fmla="*/ 97815 h 257835"/>
                <a:gd name="connsiteX3" fmla="*/ 81915 w 287655"/>
                <a:gd name="connsiteY3" fmla="*/ 29235 h 257835"/>
                <a:gd name="connsiteX4" fmla="*/ 201930 w 287655"/>
                <a:gd name="connsiteY4" fmla="*/ 2565 h 257835"/>
                <a:gd name="connsiteX0" fmla="*/ 201930 w 287655"/>
                <a:gd name="connsiteY0" fmla="*/ 0 h 255270"/>
                <a:gd name="connsiteX1" fmla="*/ 287655 w 287655"/>
                <a:gd name="connsiteY1" fmla="*/ 255270 h 255270"/>
                <a:gd name="connsiteX2" fmla="*/ 0 w 287655"/>
                <a:gd name="connsiteY2" fmla="*/ 95250 h 255270"/>
                <a:gd name="connsiteX3" fmla="*/ 81915 w 287655"/>
                <a:gd name="connsiteY3" fmla="*/ 26670 h 255270"/>
                <a:gd name="connsiteX4" fmla="*/ 201930 w 287655"/>
                <a:gd name="connsiteY4" fmla="*/ 0 h 255270"/>
                <a:gd name="connsiteX0" fmla="*/ 201930 w 287655"/>
                <a:gd name="connsiteY0" fmla="*/ 0 h 255270"/>
                <a:gd name="connsiteX1" fmla="*/ 287655 w 287655"/>
                <a:gd name="connsiteY1" fmla="*/ 255270 h 255270"/>
                <a:gd name="connsiteX2" fmla="*/ 0 w 287655"/>
                <a:gd name="connsiteY2" fmla="*/ 95250 h 255270"/>
                <a:gd name="connsiteX3" fmla="*/ 85725 w 287655"/>
                <a:gd name="connsiteY3" fmla="*/ 32385 h 255270"/>
                <a:gd name="connsiteX4" fmla="*/ 201930 w 287655"/>
                <a:gd name="connsiteY4" fmla="*/ 0 h 255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655" h="255270">
                  <a:moveTo>
                    <a:pt x="201930" y="0"/>
                  </a:moveTo>
                  <a:lnTo>
                    <a:pt x="287655" y="255270"/>
                  </a:lnTo>
                  <a:lnTo>
                    <a:pt x="0" y="95250"/>
                  </a:lnTo>
                  <a:cubicBezTo>
                    <a:pt x="17145" y="63500"/>
                    <a:pt x="47625" y="52705"/>
                    <a:pt x="85725" y="32385"/>
                  </a:cubicBezTo>
                  <a:cubicBezTo>
                    <a:pt x="173355" y="-5080"/>
                    <a:pt x="152400" y="6985"/>
                    <a:pt x="201930" y="0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50" name="円/楕円 86"/>
            <p:cNvSpPr/>
            <p:nvPr/>
          </p:nvSpPr>
          <p:spPr>
            <a:xfrm rot="2700000">
              <a:off x="3916363" y="4220278"/>
              <a:ext cx="78580" cy="97084"/>
            </a:xfrm>
            <a:custGeom>
              <a:avLst/>
              <a:gdLst>
                <a:gd name="connsiteX0" fmla="*/ 0 w 78580"/>
                <a:gd name="connsiteY0" fmla="*/ 48542 h 97084"/>
                <a:gd name="connsiteX1" fmla="*/ 39290 w 78580"/>
                <a:gd name="connsiteY1" fmla="*/ 0 h 97084"/>
                <a:gd name="connsiteX2" fmla="*/ 78580 w 78580"/>
                <a:gd name="connsiteY2" fmla="*/ 48542 h 97084"/>
                <a:gd name="connsiteX3" fmla="*/ 39290 w 78580"/>
                <a:gd name="connsiteY3" fmla="*/ 97084 h 97084"/>
                <a:gd name="connsiteX4" fmla="*/ 0 w 78580"/>
                <a:gd name="connsiteY4" fmla="*/ 48542 h 97084"/>
                <a:gd name="connsiteX0" fmla="*/ 0 w 78580"/>
                <a:gd name="connsiteY0" fmla="*/ 48542 h 97084"/>
                <a:gd name="connsiteX1" fmla="*/ 39290 w 78580"/>
                <a:gd name="connsiteY1" fmla="*/ 0 h 97084"/>
                <a:gd name="connsiteX2" fmla="*/ 78580 w 78580"/>
                <a:gd name="connsiteY2" fmla="*/ 48542 h 97084"/>
                <a:gd name="connsiteX3" fmla="*/ 39290 w 78580"/>
                <a:gd name="connsiteY3" fmla="*/ 97084 h 97084"/>
                <a:gd name="connsiteX4" fmla="*/ 0 w 78580"/>
                <a:gd name="connsiteY4" fmla="*/ 48542 h 97084"/>
                <a:gd name="connsiteX0" fmla="*/ 0 w 78580"/>
                <a:gd name="connsiteY0" fmla="*/ 48542 h 97084"/>
                <a:gd name="connsiteX1" fmla="*/ 39290 w 78580"/>
                <a:gd name="connsiteY1" fmla="*/ 0 h 97084"/>
                <a:gd name="connsiteX2" fmla="*/ 78580 w 78580"/>
                <a:gd name="connsiteY2" fmla="*/ 48542 h 97084"/>
                <a:gd name="connsiteX3" fmla="*/ 39290 w 78580"/>
                <a:gd name="connsiteY3" fmla="*/ 97084 h 97084"/>
                <a:gd name="connsiteX4" fmla="*/ 0 w 78580"/>
                <a:gd name="connsiteY4" fmla="*/ 48542 h 97084"/>
                <a:gd name="connsiteX0" fmla="*/ 0 w 78580"/>
                <a:gd name="connsiteY0" fmla="*/ 48542 h 97084"/>
                <a:gd name="connsiteX1" fmla="*/ 39290 w 78580"/>
                <a:gd name="connsiteY1" fmla="*/ 0 h 97084"/>
                <a:gd name="connsiteX2" fmla="*/ 78580 w 78580"/>
                <a:gd name="connsiteY2" fmla="*/ 48542 h 97084"/>
                <a:gd name="connsiteX3" fmla="*/ 39290 w 78580"/>
                <a:gd name="connsiteY3" fmla="*/ 97084 h 97084"/>
                <a:gd name="connsiteX4" fmla="*/ 0 w 78580"/>
                <a:gd name="connsiteY4" fmla="*/ 48542 h 97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580" h="97084">
                  <a:moveTo>
                    <a:pt x="0" y="48542"/>
                  </a:moveTo>
                  <a:cubicBezTo>
                    <a:pt x="0" y="21733"/>
                    <a:pt x="17591" y="0"/>
                    <a:pt x="39290" y="0"/>
                  </a:cubicBezTo>
                  <a:cubicBezTo>
                    <a:pt x="60989" y="0"/>
                    <a:pt x="78580" y="21733"/>
                    <a:pt x="78580" y="48542"/>
                  </a:cubicBezTo>
                  <a:cubicBezTo>
                    <a:pt x="78580" y="75351"/>
                    <a:pt x="60989" y="78226"/>
                    <a:pt x="39290" y="97084"/>
                  </a:cubicBezTo>
                  <a:cubicBezTo>
                    <a:pt x="12203" y="75532"/>
                    <a:pt x="0" y="75351"/>
                    <a:pt x="0" y="48542"/>
                  </a:cubicBezTo>
                  <a:close/>
                </a:path>
              </a:pathLst>
            </a:custGeom>
            <a:solidFill>
              <a:srgbClr val="00B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51" name="円/楕円 86"/>
            <p:cNvSpPr/>
            <p:nvPr/>
          </p:nvSpPr>
          <p:spPr>
            <a:xfrm rot="18900000" flipH="1">
              <a:off x="3996675" y="4220278"/>
              <a:ext cx="78580" cy="97084"/>
            </a:xfrm>
            <a:custGeom>
              <a:avLst/>
              <a:gdLst>
                <a:gd name="connsiteX0" fmla="*/ 0 w 78580"/>
                <a:gd name="connsiteY0" fmla="*/ 48542 h 97084"/>
                <a:gd name="connsiteX1" fmla="*/ 39290 w 78580"/>
                <a:gd name="connsiteY1" fmla="*/ 0 h 97084"/>
                <a:gd name="connsiteX2" fmla="*/ 78580 w 78580"/>
                <a:gd name="connsiteY2" fmla="*/ 48542 h 97084"/>
                <a:gd name="connsiteX3" fmla="*/ 39290 w 78580"/>
                <a:gd name="connsiteY3" fmla="*/ 97084 h 97084"/>
                <a:gd name="connsiteX4" fmla="*/ 0 w 78580"/>
                <a:gd name="connsiteY4" fmla="*/ 48542 h 97084"/>
                <a:gd name="connsiteX0" fmla="*/ 0 w 78580"/>
                <a:gd name="connsiteY0" fmla="*/ 48542 h 97084"/>
                <a:gd name="connsiteX1" fmla="*/ 39290 w 78580"/>
                <a:gd name="connsiteY1" fmla="*/ 0 h 97084"/>
                <a:gd name="connsiteX2" fmla="*/ 78580 w 78580"/>
                <a:gd name="connsiteY2" fmla="*/ 48542 h 97084"/>
                <a:gd name="connsiteX3" fmla="*/ 39290 w 78580"/>
                <a:gd name="connsiteY3" fmla="*/ 97084 h 97084"/>
                <a:gd name="connsiteX4" fmla="*/ 0 w 78580"/>
                <a:gd name="connsiteY4" fmla="*/ 48542 h 97084"/>
                <a:gd name="connsiteX0" fmla="*/ 0 w 78580"/>
                <a:gd name="connsiteY0" fmla="*/ 48542 h 97084"/>
                <a:gd name="connsiteX1" fmla="*/ 39290 w 78580"/>
                <a:gd name="connsiteY1" fmla="*/ 0 h 97084"/>
                <a:gd name="connsiteX2" fmla="*/ 78580 w 78580"/>
                <a:gd name="connsiteY2" fmla="*/ 48542 h 97084"/>
                <a:gd name="connsiteX3" fmla="*/ 39290 w 78580"/>
                <a:gd name="connsiteY3" fmla="*/ 97084 h 97084"/>
                <a:gd name="connsiteX4" fmla="*/ 0 w 78580"/>
                <a:gd name="connsiteY4" fmla="*/ 48542 h 97084"/>
                <a:gd name="connsiteX0" fmla="*/ 0 w 78580"/>
                <a:gd name="connsiteY0" fmla="*/ 48542 h 97084"/>
                <a:gd name="connsiteX1" fmla="*/ 39290 w 78580"/>
                <a:gd name="connsiteY1" fmla="*/ 0 h 97084"/>
                <a:gd name="connsiteX2" fmla="*/ 78580 w 78580"/>
                <a:gd name="connsiteY2" fmla="*/ 48542 h 97084"/>
                <a:gd name="connsiteX3" fmla="*/ 39290 w 78580"/>
                <a:gd name="connsiteY3" fmla="*/ 97084 h 97084"/>
                <a:gd name="connsiteX4" fmla="*/ 0 w 78580"/>
                <a:gd name="connsiteY4" fmla="*/ 48542 h 97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580" h="97084">
                  <a:moveTo>
                    <a:pt x="0" y="48542"/>
                  </a:moveTo>
                  <a:cubicBezTo>
                    <a:pt x="0" y="21733"/>
                    <a:pt x="17591" y="0"/>
                    <a:pt x="39290" y="0"/>
                  </a:cubicBezTo>
                  <a:cubicBezTo>
                    <a:pt x="60989" y="0"/>
                    <a:pt x="78580" y="21733"/>
                    <a:pt x="78580" y="48542"/>
                  </a:cubicBezTo>
                  <a:cubicBezTo>
                    <a:pt x="78580" y="75351"/>
                    <a:pt x="60989" y="78226"/>
                    <a:pt x="39290" y="97084"/>
                  </a:cubicBezTo>
                  <a:cubicBezTo>
                    <a:pt x="12203" y="75532"/>
                    <a:pt x="0" y="75351"/>
                    <a:pt x="0" y="48542"/>
                  </a:cubicBezTo>
                  <a:close/>
                </a:path>
              </a:pathLst>
            </a:custGeom>
            <a:solidFill>
              <a:srgbClr val="00B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52" name="円/楕円 251"/>
            <p:cNvSpPr/>
            <p:nvPr/>
          </p:nvSpPr>
          <p:spPr>
            <a:xfrm>
              <a:off x="3965357" y="4194154"/>
              <a:ext cx="59742" cy="79688"/>
            </a:xfrm>
            <a:prstGeom prst="ellipse">
              <a:avLst/>
            </a:prstGeom>
            <a:solidFill>
              <a:srgbClr val="00B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53" name="フリーフォーム 252"/>
            <p:cNvSpPr/>
            <p:nvPr/>
          </p:nvSpPr>
          <p:spPr>
            <a:xfrm>
              <a:off x="3717376" y="4009541"/>
              <a:ext cx="260684" cy="164262"/>
            </a:xfrm>
            <a:custGeom>
              <a:avLst/>
              <a:gdLst/>
              <a:ahLst/>
              <a:cxnLst/>
              <a:rect l="l" t="t" r="r" b="b"/>
              <a:pathLst>
                <a:path w="260684" h="164262">
                  <a:moveTo>
                    <a:pt x="21730" y="0"/>
                  </a:moveTo>
                  <a:lnTo>
                    <a:pt x="248560" y="128159"/>
                  </a:lnTo>
                  <a:lnTo>
                    <a:pt x="260684" y="164262"/>
                  </a:lnTo>
                  <a:lnTo>
                    <a:pt x="0" y="16269"/>
                  </a:lnTo>
                  <a:cubicBezTo>
                    <a:pt x="6335" y="9989"/>
                    <a:pt x="13604" y="4734"/>
                    <a:pt x="21730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54" name="フリーフォーム 253"/>
            <p:cNvSpPr/>
            <p:nvPr/>
          </p:nvSpPr>
          <p:spPr>
            <a:xfrm flipH="1">
              <a:off x="4016577" y="4009541"/>
              <a:ext cx="260684" cy="164262"/>
            </a:xfrm>
            <a:custGeom>
              <a:avLst/>
              <a:gdLst/>
              <a:ahLst/>
              <a:cxnLst/>
              <a:rect l="l" t="t" r="r" b="b"/>
              <a:pathLst>
                <a:path w="260684" h="164262">
                  <a:moveTo>
                    <a:pt x="21730" y="0"/>
                  </a:moveTo>
                  <a:lnTo>
                    <a:pt x="248560" y="128159"/>
                  </a:lnTo>
                  <a:lnTo>
                    <a:pt x="260684" y="164262"/>
                  </a:lnTo>
                  <a:lnTo>
                    <a:pt x="0" y="16269"/>
                  </a:lnTo>
                  <a:cubicBezTo>
                    <a:pt x="6335" y="9989"/>
                    <a:pt x="13604" y="4734"/>
                    <a:pt x="21730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74" name="グループ化 273"/>
          <p:cNvGrpSpPr/>
          <p:nvPr/>
        </p:nvGrpSpPr>
        <p:grpSpPr>
          <a:xfrm>
            <a:off x="2529287" y="798492"/>
            <a:ext cx="1095605" cy="1600125"/>
            <a:chOff x="1382142" y="2998081"/>
            <a:chExt cx="903311" cy="1319281"/>
          </a:xfrm>
        </p:grpSpPr>
        <p:sp>
          <p:nvSpPr>
            <p:cNvPr id="275" name="円/楕円 274"/>
            <p:cNvSpPr/>
            <p:nvPr/>
          </p:nvSpPr>
          <p:spPr>
            <a:xfrm>
              <a:off x="1448133" y="3108425"/>
              <a:ext cx="778193" cy="89086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76" name="グループ化 275"/>
            <p:cNvGrpSpPr/>
            <p:nvPr/>
          </p:nvGrpSpPr>
          <p:grpSpPr>
            <a:xfrm>
              <a:off x="1419947" y="3065298"/>
              <a:ext cx="834570" cy="1252064"/>
              <a:chOff x="1975302" y="5324480"/>
              <a:chExt cx="834570" cy="1252064"/>
            </a:xfrm>
          </p:grpSpPr>
          <p:sp>
            <p:nvSpPr>
              <p:cNvPr id="281" name="円/楕円 708"/>
              <p:cNvSpPr/>
              <p:nvPr/>
            </p:nvSpPr>
            <p:spPr>
              <a:xfrm>
                <a:off x="1994887" y="5324480"/>
                <a:ext cx="795397" cy="634204"/>
              </a:xfrm>
              <a:custGeom>
                <a:avLst/>
                <a:gdLst/>
                <a:ahLst/>
                <a:cxnLst/>
                <a:rect l="l" t="t" r="r" b="b"/>
                <a:pathLst>
                  <a:path w="795397" h="634204">
                    <a:moveTo>
                      <a:pt x="317102" y="0"/>
                    </a:moveTo>
                    <a:cubicBezTo>
                      <a:pt x="345067" y="0"/>
                      <a:pt x="372186" y="3620"/>
                      <a:pt x="397699" y="11623"/>
                    </a:cubicBezTo>
                    <a:cubicBezTo>
                      <a:pt x="423212" y="3620"/>
                      <a:pt x="450331" y="0"/>
                      <a:pt x="478295" y="0"/>
                    </a:cubicBezTo>
                    <a:cubicBezTo>
                      <a:pt x="653426" y="0"/>
                      <a:pt x="795397" y="141971"/>
                      <a:pt x="795397" y="317102"/>
                    </a:cubicBezTo>
                    <a:cubicBezTo>
                      <a:pt x="795397" y="492233"/>
                      <a:pt x="653426" y="634204"/>
                      <a:pt x="478295" y="634204"/>
                    </a:cubicBezTo>
                    <a:cubicBezTo>
                      <a:pt x="450331" y="634204"/>
                      <a:pt x="423212" y="630584"/>
                      <a:pt x="397699" y="622581"/>
                    </a:cubicBezTo>
                    <a:cubicBezTo>
                      <a:pt x="372186" y="630584"/>
                      <a:pt x="345067" y="634204"/>
                      <a:pt x="317102" y="634204"/>
                    </a:cubicBezTo>
                    <a:cubicBezTo>
                      <a:pt x="141971" y="634204"/>
                      <a:pt x="0" y="492233"/>
                      <a:pt x="0" y="317102"/>
                    </a:cubicBezTo>
                    <a:cubicBezTo>
                      <a:pt x="0" y="141971"/>
                      <a:pt x="141971" y="0"/>
                      <a:pt x="31710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2" name="片側の 2 つの角を丸めた四角形 281"/>
              <p:cNvSpPr/>
              <p:nvPr/>
            </p:nvSpPr>
            <p:spPr>
              <a:xfrm>
                <a:off x="2072680" y="6237312"/>
                <a:ext cx="639814" cy="3392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44546A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3" name="フリーフォーム 282"/>
              <p:cNvSpPr/>
              <p:nvPr/>
            </p:nvSpPr>
            <p:spPr>
              <a:xfrm>
                <a:off x="2261581" y="6088901"/>
                <a:ext cx="265453" cy="273984"/>
              </a:xfrm>
              <a:custGeom>
                <a:avLst/>
                <a:gdLst>
                  <a:gd name="connsiteX0" fmla="*/ 109057 w 323141"/>
                  <a:gd name="connsiteY0" fmla="*/ 0 h 470199"/>
                  <a:gd name="connsiteX1" fmla="*/ 213831 w 323141"/>
                  <a:gd name="connsiteY1" fmla="*/ 0 h 470199"/>
                  <a:gd name="connsiteX2" fmla="*/ 240026 w 323141"/>
                  <a:gd name="connsiteY2" fmla="*/ 26195 h 470199"/>
                  <a:gd name="connsiteX3" fmla="*/ 240026 w 323141"/>
                  <a:gd name="connsiteY3" fmla="*/ 130480 h 470199"/>
                  <a:gd name="connsiteX4" fmla="*/ 323141 w 323141"/>
                  <a:gd name="connsiteY4" fmla="*/ 130480 h 470199"/>
                  <a:gd name="connsiteX5" fmla="*/ 242356 w 323141"/>
                  <a:gd name="connsiteY5" fmla="*/ 470199 h 470199"/>
                  <a:gd name="connsiteX6" fmla="*/ 80785 w 323141"/>
                  <a:gd name="connsiteY6" fmla="*/ 470199 h 470199"/>
                  <a:gd name="connsiteX7" fmla="*/ 0 w 323141"/>
                  <a:gd name="connsiteY7" fmla="*/ 130480 h 470199"/>
                  <a:gd name="connsiteX8" fmla="*/ 82862 w 323141"/>
                  <a:gd name="connsiteY8" fmla="*/ 130480 h 470199"/>
                  <a:gd name="connsiteX9" fmla="*/ 82862 w 323141"/>
                  <a:gd name="connsiteY9" fmla="*/ 26195 h 470199"/>
                  <a:gd name="connsiteX10" fmla="*/ 109057 w 323141"/>
                  <a:gd name="connsiteY10" fmla="*/ 0 h 470199"/>
                  <a:gd name="connsiteX0" fmla="*/ 109057 w 323141"/>
                  <a:gd name="connsiteY0" fmla="*/ 0 h 470199"/>
                  <a:gd name="connsiteX1" fmla="*/ 213831 w 323141"/>
                  <a:gd name="connsiteY1" fmla="*/ 0 h 470199"/>
                  <a:gd name="connsiteX2" fmla="*/ 240026 w 323141"/>
                  <a:gd name="connsiteY2" fmla="*/ 26195 h 470199"/>
                  <a:gd name="connsiteX3" fmla="*/ 240026 w 323141"/>
                  <a:gd name="connsiteY3" fmla="*/ 130480 h 470199"/>
                  <a:gd name="connsiteX4" fmla="*/ 323141 w 323141"/>
                  <a:gd name="connsiteY4" fmla="*/ 130480 h 470199"/>
                  <a:gd name="connsiteX5" fmla="*/ 242356 w 323141"/>
                  <a:gd name="connsiteY5" fmla="*/ 470199 h 470199"/>
                  <a:gd name="connsiteX6" fmla="*/ 145717 w 323141"/>
                  <a:gd name="connsiteY6" fmla="*/ 272079 h 470199"/>
                  <a:gd name="connsiteX7" fmla="*/ 0 w 323141"/>
                  <a:gd name="connsiteY7" fmla="*/ 130480 h 470199"/>
                  <a:gd name="connsiteX8" fmla="*/ 82862 w 323141"/>
                  <a:gd name="connsiteY8" fmla="*/ 130480 h 470199"/>
                  <a:gd name="connsiteX9" fmla="*/ 82862 w 323141"/>
                  <a:gd name="connsiteY9" fmla="*/ 26195 h 470199"/>
                  <a:gd name="connsiteX10" fmla="*/ 109057 w 323141"/>
                  <a:gd name="connsiteY10" fmla="*/ 0 h 470199"/>
                  <a:gd name="connsiteX0" fmla="*/ 109057 w 323141"/>
                  <a:gd name="connsiteY0" fmla="*/ 0 h 273984"/>
                  <a:gd name="connsiteX1" fmla="*/ 213831 w 323141"/>
                  <a:gd name="connsiteY1" fmla="*/ 0 h 273984"/>
                  <a:gd name="connsiteX2" fmla="*/ 240026 w 323141"/>
                  <a:gd name="connsiteY2" fmla="*/ 26195 h 273984"/>
                  <a:gd name="connsiteX3" fmla="*/ 240026 w 323141"/>
                  <a:gd name="connsiteY3" fmla="*/ 130480 h 273984"/>
                  <a:gd name="connsiteX4" fmla="*/ 323141 w 323141"/>
                  <a:gd name="connsiteY4" fmla="*/ 130480 h 273984"/>
                  <a:gd name="connsiteX5" fmla="*/ 200614 w 323141"/>
                  <a:gd name="connsiteY5" fmla="*/ 273984 h 273984"/>
                  <a:gd name="connsiteX6" fmla="*/ 145717 w 323141"/>
                  <a:gd name="connsiteY6" fmla="*/ 272079 h 273984"/>
                  <a:gd name="connsiteX7" fmla="*/ 0 w 323141"/>
                  <a:gd name="connsiteY7" fmla="*/ 130480 h 273984"/>
                  <a:gd name="connsiteX8" fmla="*/ 82862 w 323141"/>
                  <a:gd name="connsiteY8" fmla="*/ 130480 h 273984"/>
                  <a:gd name="connsiteX9" fmla="*/ 82862 w 323141"/>
                  <a:gd name="connsiteY9" fmla="*/ 26195 h 273984"/>
                  <a:gd name="connsiteX10" fmla="*/ 109057 w 323141"/>
                  <a:gd name="connsiteY10" fmla="*/ 0 h 273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23141" h="273984">
                    <a:moveTo>
                      <a:pt x="109057" y="0"/>
                    </a:moveTo>
                    <a:lnTo>
                      <a:pt x="213831" y="0"/>
                    </a:lnTo>
                    <a:cubicBezTo>
                      <a:pt x="228298" y="0"/>
                      <a:pt x="240026" y="11728"/>
                      <a:pt x="240026" y="26195"/>
                    </a:cubicBezTo>
                    <a:lnTo>
                      <a:pt x="240026" y="130480"/>
                    </a:lnTo>
                    <a:lnTo>
                      <a:pt x="323141" y="130480"/>
                    </a:lnTo>
                    <a:lnTo>
                      <a:pt x="200614" y="273984"/>
                    </a:lnTo>
                    <a:lnTo>
                      <a:pt x="145717" y="272079"/>
                    </a:lnTo>
                    <a:lnTo>
                      <a:pt x="0" y="130480"/>
                    </a:lnTo>
                    <a:lnTo>
                      <a:pt x="82862" y="130480"/>
                    </a:lnTo>
                    <a:lnTo>
                      <a:pt x="82862" y="26195"/>
                    </a:lnTo>
                    <a:cubicBezTo>
                      <a:pt x="82862" y="11728"/>
                      <a:pt x="94590" y="0"/>
                      <a:pt x="10905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4" name="台形 283"/>
              <p:cNvSpPr/>
              <p:nvPr/>
            </p:nvSpPr>
            <p:spPr>
              <a:xfrm rot="10800000">
                <a:off x="2286418" y="6302561"/>
                <a:ext cx="207764" cy="139038"/>
              </a:xfrm>
              <a:prstGeom prst="trapezoid">
                <a:avLst>
                  <a:gd name="adj" fmla="val 58044"/>
                </a:avLst>
              </a:prstGeom>
              <a:solidFill>
                <a:srgbClr val="44546A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85" name="グループ化 284"/>
              <p:cNvGrpSpPr/>
              <p:nvPr/>
            </p:nvGrpSpPr>
            <p:grpSpPr>
              <a:xfrm>
                <a:off x="1975302" y="5381649"/>
                <a:ext cx="834570" cy="787400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310" name="グループ化 309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15" name="円/楕円 314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6" name="円/楕円 315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11" name="グループ化 310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13" name="円/楕円 312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4" name="円/楕円 313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12" name="円/楕円 311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86" name="円/楕円 27"/>
              <p:cNvSpPr/>
              <p:nvPr/>
            </p:nvSpPr>
            <p:spPr>
              <a:xfrm>
                <a:off x="2312468" y="6059792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7" name="円/楕円 27"/>
              <p:cNvSpPr/>
              <p:nvPr/>
            </p:nvSpPr>
            <p:spPr>
              <a:xfrm rot="10800000">
                <a:off x="2118635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8" name="円/楕円 27"/>
              <p:cNvSpPr/>
              <p:nvPr/>
            </p:nvSpPr>
            <p:spPr>
              <a:xfrm rot="10800000">
                <a:off x="2525035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9" name="正方形/長方形 67"/>
              <p:cNvSpPr/>
              <p:nvPr/>
            </p:nvSpPr>
            <p:spPr>
              <a:xfrm>
                <a:off x="2369527" y="5956511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0" name="二等辺三角形 289"/>
              <p:cNvSpPr/>
              <p:nvPr/>
            </p:nvSpPr>
            <p:spPr>
              <a:xfrm rot="3600000">
                <a:off x="2311765" y="6433706"/>
                <a:ext cx="97406" cy="86060"/>
              </a:xfrm>
              <a:prstGeom prst="triangle">
                <a:avLst/>
              </a:pr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1" name="二等辺三角形 290"/>
              <p:cNvSpPr/>
              <p:nvPr/>
            </p:nvSpPr>
            <p:spPr>
              <a:xfrm rot="1800000">
                <a:off x="2320141" y="6463549"/>
                <a:ext cx="97406" cy="86060"/>
              </a:xfrm>
              <a:prstGeom prst="triangle">
                <a:avLst/>
              </a:pr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2" name="二等辺三角形 291"/>
              <p:cNvSpPr/>
              <p:nvPr/>
            </p:nvSpPr>
            <p:spPr>
              <a:xfrm rot="18000000" flipH="1">
                <a:off x="2369973" y="6433706"/>
                <a:ext cx="97406" cy="86060"/>
              </a:xfrm>
              <a:prstGeom prst="triangle">
                <a:avLst/>
              </a:pr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3" name="二等辺三角形 292"/>
              <p:cNvSpPr/>
              <p:nvPr/>
            </p:nvSpPr>
            <p:spPr>
              <a:xfrm rot="19800000" flipH="1">
                <a:off x="2378349" y="6463549"/>
                <a:ext cx="97406" cy="86060"/>
              </a:xfrm>
              <a:prstGeom prst="triangle">
                <a:avLst/>
              </a:pr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4" name="フリーフォーム 293"/>
              <p:cNvSpPr/>
              <p:nvPr/>
            </p:nvSpPr>
            <p:spPr>
              <a:xfrm>
                <a:off x="2100322" y="6210610"/>
                <a:ext cx="287655" cy="255270"/>
              </a:xfrm>
              <a:custGeom>
                <a:avLst/>
                <a:gdLst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80010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4168 h 249913"/>
                  <a:gd name="connsiteX1" fmla="*/ 278130 w 278130"/>
                  <a:gd name="connsiteY1" fmla="*/ 249913 h 249913"/>
                  <a:gd name="connsiteX2" fmla="*/ 0 w 278130"/>
                  <a:gd name="connsiteY2" fmla="*/ 91798 h 249913"/>
                  <a:gd name="connsiteX3" fmla="*/ 80010 w 278130"/>
                  <a:gd name="connsiteY3" fmla="*/ 30838 h 249913"/>
                  <a:gd name="connsiteX4" fmla="*/ 194310 w 278130"/>
                  <a:gd name="connsiteY4" fmla="*/ 4168 h 249913"/>
                  <a:gd name="connsiteX0" fmla="*/ 194310 w 278130"/>
                  <a:gd name="connsiteY0" fmla="*/ 1875 h 247620"/>
                  <a:gd name="connsiteX1" fmla="*/ 278130 w 278130"/>
                  <a:gd name="connsiteY1" fmla="*/ 247620 h 247620"/>
                  <a:gd name="connsiteX2" fmla="*/ 0 w 278130"/>
                  <a:gd name="connsiteY2" fmla="*/ 89505 h 247620"/>
                  <a:gd name="connsiteX3" fmla="*/ 83820 w 278130"/>
                  <a:gd name="connsiteY3" fmla="*/ 36165 h 247620"/>
                  <a:gd name="connsiteX4" fmla="*/ 194310 w 278130"/>
                  <a:gd name="connsiteY4" fmla="*/ 1875 h 247620"/>
                  <a:gd name="connsiteX0" fmla="*/ 194310 w 278130"/>
                  <a:gd name="connsiteY0" fmla="*/ 1015 h 246760"/>
                  <a:gd name="connsiteX1" fmla="*/ 278130 w 278130"/>
                  <a:gd name="connsiteY1" fmla="*/ 246760 h 246760"/>
                  <a:gd name="connsiteX2" fmla="*/ 0 w 278130"/>
                  <a:gd name="connsiteY2" fmla="*/ 88645 h 246760"/>
                  <a:gd name="connsiteX3" fmla="*/ 83820 w 278130"/>
                  <a:gd name="connsiteY3" fmla="*/ 35305 h 246760"/>
                  <a:gd name="connsiteX4" fmla="*/ 194310 w 278130"/>
                  <a:gd name="connsiteY4" fmla="*/ 1015 h 246760"/>
                  <a:gd name="connsiteX0" fmla="*/ 194310 w 278130"/>
                  <a:gd name="connsiteY0" fmla="*/ 2048 h 247793"/>
                  <a:gd name="connsiteX1" fmla="*/ 278130 w 278130"/>
                  <a:gd name="connsiteY1" fmla="*/ 247793 h 247793"/>
                  <a:gd name="connsiteX2" fmla="*/ 0 w 278130"/>
                  <a:gd name="connsiteY2" fmla="*/ 89678 h 247793"/>
                  <a:gd name="connsiteX3" fmla="*/ 83820 w 278130"/>
                  <a:gd name="connsiteY3" fmla="*/ 30623 h 247793"/>
                  <a:gd name="connsiteX4" fmla="*/ 194310 w 278130"/>
                  <a:gd name="connsiteY4" fmla="*/ 2048 h 247793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203835 w 287655"/>
                  <a:gd name="connsiteY0" fmla="*/ 6430 h 252175"/>
                  <a:gd name="connsiteX1" fmla="*/ 287655 w 287655"/>
                  <a:gd name="connsiteY1" fmla="*/ 252175 h 252175"/>
                  <a:gd name="connsiteX2" fmla="*/ 0 w 287655"/>
                  <a:gd name="connsiteY2" fmla="*/ 92155 h 252175"/>
                  <a:gd name="connsiteX3" fmla="*/ 81915 w 287655"/>
                  <a:gd name="connsiteY3" fmla="*/ 23575 h 252175"/>
                  <a:gd name="connsiteX4" fmla="*/ 203835 w 287655"/>
                  <a:gd name="connsiteY4" fmla="*/ 6430 h 252175"/>
                  <a:gd name="connsiteX0" fmla="*/ 201930 w 287655"/>
                  <a:gd name="connsiteY0" fmla="*/ 2565 h 257835"/>
                  <a:gd name="connsiteX1" fmla="*/ 287655 w 287655"/>
                  <a:gd name="connsiteY1" fmla="*/ 257835 h 257835"/>
                  <a:gd name="connsiteX2" fmla="*/ 0 w 287655"/>
                  <a:gd name="connsiteY2" fmla="*/ 97815 h 257835"/>
                  <a:gd name="connsiteX3" fmla="*/ 81915 w 287655"/>
                  <a:gd name="connsiteY3" fmla="*/ 29235 h 257835"/>
                  <a:gd name="connsiteX4" fmla="*/ 201930 w 287655"/>
                  <a:gd name="connsiteY4" fmla="*/ 2565 h 257835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1915 w 287655"/>
                  <a:gd name="connsiteY3" fmla="*/ 26670 h 255270"/>
                  <a:gd name="connsiteX4" fmla="*/ 201930 w 287655"/>
                  <a:gd name="connsiteY4" fmla="*/ 0 h 255270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5725 w 287655"/>
                  <a:gd name="connsiteY3" fmla="*/ 32385 h 255270"/>
                  <a:gd name="connsiteX4" fmla="*/ 201930 w 287655"/>
                  <a:gd name="connsiteY4" fmla="*/ 0 h 255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655" h="255270">
                    <a:moveTo>
                      <a:pt x="201930" y="0"/>
                    </a:moveTo>
                    <a:lnTo>
                      <a:pt x="287655" y="255270"/>
                    </a:lnTo>
                    <a:lnTo>
                      <a:pt x="0" y="95250"/>
                    </a:lnTo>
                    <a:cubicBezTo>
                      <a:pt x="17145" y="63500"/>
                      <a:pt x="47625" y="52705"/>
                      <a:pt x="85725" y="32385"/>
                    </a:cubicBezTo>
                    <a:cubicBezTo>
                      <a:pt x="173355" y="-5080"/>
                      <a:pt x="152400" y="6985"/>
                      <a:pt x="201930" y="0"/>
                    </a:cubicBezTo>
                    <a:close/>
                  </a:path>
                </a:pathLst>
              </a:custGeom>
              <a:solidFill>
                <a:srgbClr val="5B9BD5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5" name="フリーフォーム 294"/>
              <p:cNvSpPr/>
              <p:nvPr/>
            </p:nvSpPr>
            <p:spPr>
              <a:xfrm flipH="1">
                <a:off x="2402645" y="6210610"/>
                <a:ext cx="287655" cy="255270"/>
              </a:xfrm>
              <a:custGeom>
                <a:avLst/>
                <a:gdLst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80010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4168 h 249913"/>
                  <a:gd name="connsiteX1" fmla="*/ 278130 w 278130"/>
                  <a:gd name="connsiteY1" fmla="*/ 249913 h 249913"/>
                  <a:gd name="connsiteX2" fmla="*/ 0 w 278130"/>
                  <a:gd name="connsiteY2" fmla="*/ 91798 h 249913"/>
                  <a:gd name="connsiteX3" fmla="*/ 80010 w 278130"/>
                  <a:gd name="connsiteY3" fmla="*/ 30838 h 249913"/>
                  <a:gd name="connsiteX4" fmla="*/ 194310 w 278130"/>
                  <a:gd name="connsiteY4" fmla="*/ 4168 h 249913"/>
                  <a:gd name="connsiteX0" fmla="*/ 194310 w 278130"/>
                  <a:gd name="connsiteY0" fmla="*/ 1875 h 247620"/>
                  <a:gd name="connsiteX1" fmla="*/ 278130 w 278130"/>
                  <a:gd name="connsiteY1" fmla="*/ 247620 h 247620"/>
                  <a:gd name="connsiteX2" fmla="*/ 0 w 278130"/>
                  <a:gd name="connsiteY2" fmla="*/ 89505 h 247620"/>
                  <a:gd name="connsiteX3" fmla="*/ 83820 w 278130"/>
                  <a:gd name="connsiteY3" fmla="*/ 36165 h 247620"/>
                  <a:gd name="connsiteX4" fmla="*/ 194310 w 278130"/>
                  <a:gd name="connsiteY4" fmla="*/ 1875 h 247620"/>
                  <a:gd name="connsiteX0" fmla="*/ 194310 w 278130"/>
                  <a:gd name="connsiteY0" fmla="*/ 1015 h 246760"/>
                  <a:gd name="connsiteX1" fmla="*/ 278130 w 278130"/>
                  <a:gd name="connsiteY1" fmla="*/ 246760 h 246760"/>
                  <a:gd name="connsiteX2" fmla="*/ 0 w 278130"/>
                  <a:gd name="connsiteY2" fmla="*/ 88645 h 246760"/>
                  <a:gd name="connsiteX3" fmla="*/ 83820 w 278130"/>
                  <a:gd name="connsiteY3" fmla="*/ 35305 h 246760"/>
                  <a:gd name="connsiteX4" fmla="*/ 194310 w 278130"/>
                  <a:gd name="connsiteY4" fmla="*/ 1015 h 246760"/>
                  <a:gd name="connsiteX0" fmla="*/ 194310 w 278130"/>
                  <a:gd name="connsiteY0" fmla="*/ 2048 h 247793"/>
                  <a:gd name="connsiteX1" fmla="*/ 278130 w 278130"/>
                  <a:gd name="connsiteY1" fmla="*/ 247793 h 247793"/>
                  <a:gd name="connsiteX2" fmla="*/ 0 w 278130"/>
                  <a:gd name="connsiteY2" fmla="*/ 89678 h 247793"/>
                  <a:gd name="connsiteX3" fmla="*/ 83820 w 278130"/>
                  <a:gd name="connsiteY3" fmla="*/ 30623 h 247793"/>
                  <a:gd name="connsiteX4" fmla="*/ 194310 w 278130"/>
                  <a:gd name="connsiteY4" fmla="*/ 2048 h 247793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203835 w 287655"/>
                  <a:gd name="connsiteY0" fmla="*/ 6430 h 252175"/>
                  <a:gd name="connsiteX1" fmla="*/ 287655 w 287655"/>
                  <a:gd name="connsiteY1" fmla="*/ 252175 h 252175"/>
                  <a:gd name="connsiteX2" fmla="*/ 0 w 287655"/>
                  <a:gd name="connsiteY2" fmla="*/ 92155 h 252175"/>
                  <a:gd name="connsiteX3" fmla="*/ 81915 w 287655"/>
                  <a:gd name="connsiteY3" fmla="*/ 23575 h 252175"/>
                  <a:gd name="connsiteX4" fmla="*/ 203835 w 287655"/>
                  <a:gd name="connsiteY4" fmla="*/ 6430 h 252175"/>
                  <a:gd name="connsiteX0" fmla="*/ 201930 w 287655"/>
                  <a:gd name="connsiteY0" fmla="*/ 2565 h 257835"/>
                  <a:gd name="connsiteX1" fmla="*/ 287655 w 287655"/>
                  <a:gd name="connsiteY1" fmla="*/ 257835 h 257835"/>
                  <a:gd name="connsiteX2" fmla="*/ 0 w 287655"/>
                  <a:gd name="connsiteY2" fmla="*/ 97815 h 257835"/>
                  <a:gd name="connsiteX3" fmla="*/ 81915 w 287655"/>
                  <a:gd name="connsiteY3" fmla="*/ 29235 h 257835"/>
                  <a:gd name="connsiteX4" fmla="*/ 201930 w 287655"/>
                  <a:gd name="connsiteY4" fmla="*/ 2565 h 257835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1915 w 287655"/>
                  <a:gd name="connsiteY3" fmla="*/ 26670 h 255270"/>
                  <a:gd name="connsiteX4" fmla="*/ 201930 w 287655"/>
                  <a:gd name="connsiteY4" fmla="*/ 0 h 255270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5725 w 287655"/>
                  <a:gd name="connsiteY3" fmla="*/ 32385 h 255270"/>
                  <a:gd name="connsiteX4" fmla="*/ 201930 w 287655"/>
                  <a:gd name="connsiteY4" fmla="*/ 0 h 255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655" h="255270">
                    <a:moveTo>
                      <a:pt x="201930" y="0"/>
                    </a:moveTo>
                    <a:lnTo>
                      <a:pt x="287655" y="255270"/>
                    </a:lnTo>
                    <a:lnTo>
                      <a:pt x="0" y="95250"/>
                    </a:lnTo>
                    <a:cubicBezTo>
                      <a:pt x="17145" y="63500"/>
                      <a:pt x="47625" y="52705"/>
                      <a:pt x="85725" y="32385"/>
                    </a:cubicBezTo>
                    <a:cubicBezTo>
                      <a:pt x="173355" y="-5080"/>
                      <a:pt x="152400" y="6985"/>
                      <a:pt x="201930" y="0"/>
                    </a:cubicBezTo>
                    <a:close/>
                  </a:path>
                </a:pathLst>
              </a:custGeom>
              <a:solidFill>
                <a:srgbClr val="5B9BD5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96" name="グループ化 295"/>
              <p:cNvGrpSpPr/>
              <p:nvPr/>
            </p:nvGrpSpPr>
            <p:grpSpPr>
              <a:xfrm>
                <a:off x="2153968" y="5687130"/>
                <a:ext cx="137588" cy="168414"/>
                <a:chOff x="2153968" y="5687130"/>
                <a:chExt cx="137588" cy="168414"/>
              </a:xfrm>
            </p:grpSpPr>
            <p:sp>
              <p:nvSpPr>
                <p:cNvPr id="304" name="二等辺三角形 303"/>
                <p:cNvSpPr/>
                <p:nvPr/>
              </p:nvSpPr>
              <p:spPr>
                <a:xfrm rot="18900000">
                  <a:off x="2153968" y="5687130"/>
                  <a:ext cx="45719" cy="69762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05" name="グループ化 304"/>
                <p:cNvGrpSpPr/>
                <p:nvPr/>
              </p:nvGrpSpPr>
              <p:grpSpPr>
                <a:xfrm>
                  <a:off x="2165452" y="5697472"/>
                  <a:ext cx="126104" cy="158072"/>
                  <a:chOff x="2896919" y="3691681"/>
                  <a:chExt cx="138000" cy="203092"/>
                </a:xfrm>
              </p:grpSpPr>
              <p:sp>
                <p:nvSpPr>
                  <p:cNvPr id="306" name="円/楕円 305"/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7" name="円/楕円 306"/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8" name="円/楕円 307"/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9" name="円/楕円 308"/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297" name="グループ化 296"/>
              <p:cNvGrpSpPr/>
              <p:nvPr/>
            </p:nvGrpSpPr>
            <p:grpSpPr>
              <a:xfrm>
                <a:off x="2504728" y="5687130"/>
                <a:ext cx="137588" cy="168414"/>
                <a:chOff x="2153968" y="5687130"/>
                <a:chExt cx="137588" cy="168414"/>
              </a:xfrm>
            </p:grpSpPr>
            <p:sp>
              <p:nvSpPr>
                <p:cNvPr id="298" name="二等辺三角形 297"/>
                <p:cNvSpPr/>
                <p:nvPr/>
              </p:nvSpPr>
              <p:spPr>
                <a:xfrm rot="18900000">
                  <a:off x="2153968" y="5687130"/>
                  <a:ext cx="45719" cy="69762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99" name="グループ化 298"/>
                <p:cNvGrpSpPr/>
                <p:nvPr/>
              </p:nvGrpSpPr>
              <p:grpSpPr>
                <a:xfrm>
                  <a:off x="2165452" y="5697472"/>
                  <a:ext cx="126104" cy="158072"/>
                  <a:chOff x="2896919" y="3691681"/>
                  <a:chExt cx="138000" cy="203092"/>
                </a:xfrm>
              </p:grpSpPr>
              <p:sp>
                <p:nvSpPr>
                  <p:cNvPr id="300" name="円/楕円 299"/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1" name="円/楕円 300"/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2" name="円/楕円 301"/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3" name="円/楕円 302"/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277" name="グループ化 276"/>
            <p:cNvGrpSpPr/>
            <p:nvPr/>
          </p:nvGrpSpPr>
          <p:grpSpPr>
            <a:xfrm>
              <a:off x="1382142" y="3168682"/>
              <a:ext cx="903311" cy="754998"/>
              <a:chOff x="1382142" y="3168682"/>
              <a:chExt cx="903311" cy="754998"/>
            </a:xfrm>
          </p:grpSpPr>
          <p:sp>
            <p:nvSpPr>
              <p:cNvPr id="279" name="月 278"/>
              <p:cNvSpPr/>
              <p:nvPr/>
            </p:nvSpPr>
            <p:spPr>
              <a:xfrm>
                <a:off x="1382142" y="3168682"/>
                <a:ext cx="263262" cy="754998"/>
              </a:xfrm>
              <a:prstGeom prst="moon">
                <a:avLst>
                  <a:gd name="adj" fmla="val 53618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0" name="月 279"/>
              <p:cNvSpPr/>
              <p:nvPr/>
            </p:nvSpPr>
            <p:spPr>
              <a:xfrm flipH="1">
                <a:off x="2022191" y="3168682"/>
                <a:ext cx="263262" cy="754998"/>
              </a:xfrm>
              <a:prstGeom prst="moon">
                <a:avLst>
                  <a:gd name="adj" fmla="val 53618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78" name="月 12"/>
            <p:cNvSpPr/>
            <p:nvPr/>
          </p:nvSpPr>
          <p:spPr>
            <a:xfrm rot="18900000">
              <a:off x="1656472" y="2998081"/>
              <a:ext cx="440186" cy="482964"/>
            </a:xfrm>
            <a:custGeom>
              <a:avLst/>
              <a:gdLst>
                <a:gd name="connsiteX0" fmla="*/ 233529 w 233529"/>
                <a:gd name="connsiteY0" fmla="*/ 314653 h 314653"/>
                <a:gd name="connsiteX1" fmla="*/ 0 w 233529"/>
                <a:gd name="connsiteY1" fmla="*/ 157326 h 314653"/>
                <a:gd name="connsiteX2" fmla="*/ 233529 w 233529"/>
                <a:gd name="connsiteY2" fmla="*/ -1 h 314653"/>
                <a:gd name="connsiteX3" fmla="*/ 233529 w 233529"/>
                <a:gd name="connsiteY3" fmla="*/ 314652 h 314653"/>
                <a:gd name="connsiteX4" fmla="*/ 233529 w 233529"/>
                <a:gd name="connsiteY4" fmla="*/ 314653 h 314653"/>
                <a:gd name="connsiteX0" fmla="*/ 447267 w 447267"/>
                <a:gd name="connsiteY0" fmla="*/ 476298 h 476298"/>
                <a:gd name="connsiteX1" fmla="*/ 5396 w 447267"/>
                <a:gd name="connsiteY1" fmla="*/ 157327 h 476298"/>
                <a:gd name="connsiteX2" fmla="*/ 238925 w 447267"/>
                <a:gd name="connsiteY2" fmla="*/ 0 h 476298"/>
                <a:gd name="connsiteX3" fmla="*/ 238925 w 447267"/>
                <a:gd name="connsiteY3" fmla="*/ 314653 h 476298"/>
                <a:gd name="connsiteX4" fmla="*/ 447267 w 447267"/>
                <a:gd name="connsiteY4" fmla="*/ 476298 h 476298"/>
                <a:gd name="connsiteX0" fmla="*/ 385718 w 385718"/>
                <a:gd name="connsiteY0" fmla="*/ 476298 h 476298"/>
                <a:gd name="connsiteX1" fmla="*/ 8505 w 385718"/>
                <a:gd name="connsiteY1" fmla="*/ 171695 h 476298"/>
                <a:gd name="connsiteX2" fmla="*/ 177376 w 385718"/>
                <a:gd name="connsiteY2" fmla="*/ 0 h 476298"/>
                <a:gd name="connsiteX3" fmla="*/ 177376 w 385718"/>
                <a:gd name="connsiteY3" fmla="*/ 314653 h 476298"/>
                <a:gd name="connsiteX4" fmla="*/ 385718 w 385718"/>
                <a:gd name="connsiteY4" fmla="*/ 476298 h 476298"/>
                <a:gd name="connsiteX0" fmla="*/ 410972 w 410972"/>
                <a:gd name="connsiteY0" fmla="*/ 476298 h 476298"/>
                <a:gd name="connsiteX1" fmla="*/ 33759 w 410972"/>
                <a:gd name="connsiteY1" fmla="*/ 171695 h 476298"/>
                <a:gd name="connsiteX2" fmla="*/ 202630 w 410972"/>
                <a:gd name="connsiteY2" fmla="*/ 0 h 476298"/>
                <a:gd name="connsiteX3" fmla="*/ 202630 w 410972"/>
                <a:gd name="connsiteY3" fmla="*/ 314653 h 476298"/>
                <a:gd name="connsiteX4" fmla="*/ 410972 w 410972"/>
                <a:gd name="connsiteY4" fmla="*/ 476298 h 476298"/>
                <a:gd name="connsiteX0" fmla="*/ 410972 w 410972"/>
                <a:gd name="connsiteY0" fmla="*/ 476298 h 476298"/>
                <a:gd name="connsiteX1" fmla="*/ 33759 w 410972"/>
                <a:gd name="connsiteY1" fmla="*/ 171695 h 476298"/>
                <a:gd name="connsiteX2" fmla="*/ 202630 w 410972"/>
                <a:gd name="connsiteY2" fmla="*/ 0 h 476298"/>
                <a:gd name="connsiteX3" fmla="*/ 403788 w 410972"/>
                <a:gd name="connsiteY3" fmla="*/ 267955 h 476298"/>
                <a:gd name="connsiteX4" fmla="*/ 410972 w 410972"/>
                <a:gd name="connsiteY4" fmla="*/ 476298 h 476298"/>
                <a:gd name="connsiteX0" fmla="*/ 410972 w 410972"/>
                <a:gd name="connsiteY0" fmla="*/ 476298 h 476298"/>
                <a:gd name="connsiteX1" fmla="*/ 33759 w 410972"/>
                <a:gd name="connsiteY1" fmla="*/ 171695 h 476298"/>
                <a:gd name="connsiteX2" fmla="*/ 202630 w 410972"/>
                <a:gd name="connsiteY2" fmla="*/ 0 h 476298"/>
                <a:gd name="connsiteX3" fmla="*/ 403788 w 410972"/>
                <a:gd name="connsiteY3" fmla="*/ 267955 h 476298"/>
                <a:gd name="connsiteX4" fmla="*/ 410972 w 410972"/>
                <a:gd name="connsiteY4" fmla="*/ 476298 h 476298"/>
                <a:gd name="connsiteX0" fmla="*/ 411920 w 411920"/>
                <a:gd name="connsiteY0" fmla="*/ 482964 h 482964"/>
                <a:gd name="connsiteX1" fmla="*/ 34707 w 411920"/>
                <a:gd name="connsiteY1" fmla="*/ 178361 h 482964"/>
                <a:gd name="connsiteX2" fmla="*/ 203578 w 411920"/>
                <a:gd name="connsiteY2" fmla="*/ 6666 h 482964"/>
                <a:gd name="connsiteX3" fmla="*/ 404736 w 411920"/>
                <a:gd name="connsiteY3" fmla="*/ 274621 h 482964"/>
                <a:gd name="connsiteX4" fmla="*/ 411920 w 411920"/>
                <a:gd name="connsiteY4" fmla="*/ 482964 h 482964"/>
                <a:gd name="connsiteX0" fmla="*/ 411920 w 440186"/>
                <a:gd name="connsiteY0" fmla="*/ 482964 h 482964"/>
                <a:gd name="connsiteX1" fmla="*/ 34707 w 440186"/>
                <a:gd name="connsiteY1" fmla="*/ 178361 h 482964"/>
                <a:gd name="connsiteX2" fmla="*/ 203578 w 440186"/>
                <a:gd name="connsiteY2" fmla="*/ 6666 h 482964"/>
                <a:gd name="connsiteX3" fmla="*/ 404736 w 440186"/>
                <a:gd name="connsiteY3" fmla="*/ 274621 h 482964"/>
                <a:gd name="connsiteX4" fmla="*/ 411920 w 440186"/>
                <a:gd name="connsiteY4" fmla="*/ 482964 h 482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0186" h="482964">
                  <a:moveTo>
                    <a:pt x="411920" y="482964"/>
                  </a:moveTo>
                  <a:cubicBezTo>
                    <a:pt x="282945" y="482964"/>
                    <a:pt x="134089" y="347547"/>
                    <a:pt x="34707" y="178361"/>
                  </a:cubicBezTo>
                  <a:cubicBezTo>
                    <a:pt x="-64675" y="9175"/>
                    <a:pt x="67419" y="-14886"/>
                    <a:pt x="203578" y="6666"/>
                  </a:cubicBezTo>
                  <a:cubicBezTo>
                    <a:pt x="286788" y="156611"/>
                    <a:pt x="328097" y="130067"/>
                    <a:pt x="404736" y="274621"/>
                  </a:cubicBezTo>
                  <a:cubicBezTo>
                    <a:pt x="481375" y="419175"/>
                    <a:pt x="409525" y="413516"/>
                    <a:pt x="411920" y="48296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17" name="グループ化 316"/>
          <p:cNvGrpSpPr/>
          <p:nvPr/>
        </p:nvGrpSpPr>
        <p:grpSpPr>
          <a:xfrm>
            <a:off x="4412940" y="869391"/>
            <a:ext cx="1017344" cy="1526967"/>
            <a:chOff x="2559315" y="3056140"/>
            <a:chExt cx="838786" cy="1258963"/>
          </a:xfrm>
        </p:grpSpPr>
        <p:sp>
          <p:nvSpPr>
            <p:cNvPr id="318" name="片側の 2 つの角を丸めた四角形 317"/>
            <p:cNvSpPr/>
            <p:nvPr/>
          </p:nvSpPr>
          <p:spPr>
            <a:xfrm>
              <a:off x="2614113" y="3071719"/>
              <a:ext cx="725856" cy="86129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dirty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9" name="フリーフォーム 318"/>
            <p:cNvSpPr/>
            <p:nvPr/>
          </p:nvSpPr>
          <p:spPr>
            <a:xfrm>
              <a:off x="2843250" y="3829720"/>
              <a:ext cx="265453" cy="151821"/>
            </a:xfrm>
            <a:custGeom>
              <a:avLst/>
              <a:gdLst/>
              <a:ahLst/>
              <a:cxnLst/>
              <a:rect l="l" t="t" r="r" b="b"/>
              <a:pathLst>
                <a:path w="265453" h="151821">
                  <a:moveTo>
                    <a:pt x="89588" y="0"/>
                  </a:moveTo>
                  <a:lnTo>
                    <a:pt x="175657" y="0"/>
                  </a:lnTo>
                  <a:cubicBezTo>
                    <a:pt x="187542" y="0"/>
                    <a:pt x="197176" y="11728"/>
                    <a:pt x="197176" y="26195"/>
                  </a:cubicBezTo>
                  <a:lnTo>
                    <a:pt x="197176" y="130480"/>
                  </a:lnTo>
                  <a:lnTo>
                    <a:pt x="265453" y="130480"/>
                  </a:lnTo>
                  <a:lnTo>
                    <a:pt x="250485" y="151821"/>
                  </a:lnTo>
                  <a:lnTo>
                    <a:pt x="18041" y="151821"/>
                  </a:lnTo>
                  <a:lnTo>
                    <a:pt x="0" y="130480"/>
                  </a:lnTo>
                  <a:lnTo>
                    <a:pt x="68069" y="130480"/>
                  </a:lnTo>
                  <a:lnTo>
                    <a:pt x="68069" y="26195"/>
                  </a:lnTo>
                  <a:cubicBezTo>
                    <a:pt x="68069" y="11728"/>
                    <a:pt x="77704" y="0"/>
                    <a:pt x="89588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0" name="片側の 2 つの角を丸めた四角形 319"/>
            <p:cNvSpPr/>
            <p:nvPr/>
          </p:nvSpPr>
          <p:spPr>
            <a:xfrm>
              <a:off x="2638689" y="3958692"/>
              <a:ext cx="675818" cy="356411"/>
            </a:xfrm>
            <a:prstGeom prst="round2SameRect">
              <a:avLst>
                <a:gd name="adj1" fmla="val 44120"/>
                <a:gd name="adj2" fmla="val 0"/>
              </a:avLst>
            </a:pr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21" name="グループ化 320"/>
            <p:cNvGrpSpPr/>
            <p:nvPr/>
          </p:nvGrpSpPr>
          <p:grpSpPr>
            <a:xfrm>
              <a:off x="2559315" y="3120209"/>
              <a:ext cx="834567" cy="787400"/>
              <a:chOff x="3015677" y="3943263"/>
              <a:chExt cx="834567" cy="787400"/>
            </a:xfrm>
          </p:grpSpPr>
          <p:grpSp>
            <p:nvGrpSpPr>
              <p:cNvPr id="334" name="グループ化 333"/>
              <p:cNvGrpSpPr/>
              <p:nvPr/>
            </p:nvGrpSpPr>
            <p:grpSpPr>
              <a:xfrm>
                <a:off x="3015677" y="3943263"/>
                <a:ext cx="834567" cy="787400"/>
                <a:chOff x="2791859" y="2017486"/>
                <a:chExt cx="1150915" cy="1045028"/>
              </a:xfrm>
              <a:solidFill>
                <a:srgbClr val="FFCC99"/>
              </a:solidFill>
            </p:grpSpPr>
            <p:grpSp>
              <p:nvGrpSpPr>
                <p:cNvPr id="351" name="グループ化 350"/>
                <p:cNvGrpSpPr/>
                <p:nvPr/>
              </p:nvGrpSpPr>
              <p:grpSpPr>
                <a:xfrm rot="20700000">
                  <a:off x="2791859" y="2459313"/>
                  <a:ext cx="222006" cy="333009"/>
                  <a:chOff x="2680607" y="2825750"/>
                  <a:chExt cx="157843" cy="236764"/>
                </a:xfrm>
                <a:grpFill/>
              </p:grpSpPr>
              <p:sp>
                <p:nvSpPr>
                  <p:cNvPr id="356" name="円/楕円 355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7" name="円/楕円 356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52" name="グループ化 351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54" name="円/楕円 353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5" name="円/楕円 354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53" name="円/楕円 352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35" name="円/楕円 27"/>
              <p:cNvSpPr/>
              <p:nvPr/>
            </p:nvSpPr>
            <p:spPr>
              <a:xfrm>
                <a:off x="3343097" y="4621406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6" name="月 335"/>
              <p:cNvSpPr/>
              <p:nvPr/>
            </p:nvSpPr>
            <p:spPr>
              <a:xfrm>
                <a:off x="3095051" y="4076339"/>
                <a:ext cx="80252" cy="650549"/>
              </a:xfrm>
              <a:prstGeom prst="moon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7" name="月 336"/>
              <p:cNvSpPr/>
              <p:nvPr/>
            </p:nvSpPr>
            <p:spPr>
              <a:xfrm flipH="1">
                <a:off x="3690617" y="4076339"/>
                <a:ext cx="80252" cy="650549"/>
              </a:xfrm>
              <a:prstGeom prst="moon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38" name="グループ化 337"/>
              <p:cNvGrpSpPr/>
              <p:nvPr/>
            </p:nvGrpSpPr>
            <p:grpSpPr>
              <a:xfrm>
                <a:off x="3186097" y="4255815"/>
                <a:ext cx="138000" cy="203092"/>
                <a:chOff x="2896919" y="3691681"/>
                <a:chExt cx="138000" cy="203092"/>
              </a:xfrm>
            </p:grpSpPr>
            <p:sp>
              <p:nvSpPr>
                <p:cNvPr id="347" name="円/楕円 346"/>
                <p:cNvSpPr/>
                <p:nvPr/>
              </p:nvSpPr>
              <p:spPr>
                <a:xfrm>
                  <a:off x="2896919" y="3691681"/>
                  <a:ext cx="138000" cy="17934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8" name="円/楕円 347"/>
                <p:cNvSpPr/>
                <p:nvPr/>
              </p:nvSpPr>
              <p:spPr>
                <a:xfrm>
                  <a:off x="2896919" y="3715432"/>
                  <a:ext cx="138000" cy="17934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9" name="円/楕円 348"/>
                <p:cNvSpPr/>
                <p:nvPr/>
              </p:nvSpPr>
              <p:spPr>
                <a:xfrm>
                  <a:off x="2921404" y="3747251"/>
                  <a:ext cx="89030" cy="11570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0" name="円/楕円 349"/>
                <p:cNvSpPr/>
                <p:nvPr/>
              </p:nvSpPr>
              <p:spPr>
                <a:xfrm>
                  <a:off x="2943059" y="3745686"/>
                  <a:ext cx="45719" cy="5941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39" name="グループ化 338"/>
              <p:cNvGrpSpPr/>
              <p:nvPr/>
            </p:nvGrpSpPr>
            <p:grpSpPr>
              <a:xfrm>
                <a:off x="3557536" y="4255815"/>
                <a:ext cx="138000" cy="203092"/>
                <a:chOff x="2896919" y="3691681"/>
                <a:chExt cx="138000" cy="203092"/>
              </a:xfrm>
            </p:grpSpPr>
            <p:sp>
              <p:nvSpPr>
                <p:cNvPr id="343" name="円/楕円 342"/>
                <p:cNvSpPr/>
                <p:nvPr/>
              </p:nvSpPr>
              <p:spPr>
                <a:xfrm>
                  <a:off x="2896919" y="3691681"/>
                  <a:ext cx="138000" cy="17934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4" name="円/楕円 343"/>
                <p:cNvSpPr/>
                <p:nvPr/>
              </p:nvSpPr>
              <p:spPr>
                <a:xfrm>
                  <a:off x="2896919" y="3715432"/>
                  <a:ext cx="138000" cy="17934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5" name="円/楕円 344"/>
                <p:cNvSpPr/>
                <p:nvPr/>
              </p:nvSpPr>
              <p:spPr>
                <a:xfrm>
                  <a:off x="2921404" y="3747251"/>
                  <a:ext cx="89030" cy="11570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6" name="円/楕円 345"/>
                <p:cNvSpPr/>
                <p:nvPr/>
              </p:nvSpPr>
              <p:spPr>
                <a:xfrm>
                  <a:off x="2943059" y="3745686"/>
                  <a:ext cx="45719" cy="5941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40" name="月 339"/>
              <p:cNvSpPr/>
              <p:nvPr/>
            </p:nvSpPr>
            <p:spPr>
              <a:xfrm rot="5400000">
                <a:off x="3227136" y="4129451"/>
                <a:ext cx="45719" cy="173310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1" name="月 340"/>
              <p:cNvSpPr/>
              <p:nvPr/>
            </p:nvSpPr>
            <p:spPr>
              <a:xfrm rot="5400000">
                <a:off x="3598023" y="4129453"/>
                <a:ext cx="45719" cy="173310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2" name="正方形/長方形 67"/>
              <p:cNvSpPr/>
              <p:nvPr/>
            </p:nvSpPr>
            <p:spPr>
              <a:xfrm>
                <a:off x="3408338" y="4561404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22" name="フローチャート : 論理積ゲート 321"/>
            <p:cNvSpPr/>
            <p:nvPr/>
          </p:nvSpPr>
          <p:spPr>
            <a:xfrm rot="5400000">
              <a:off x="2919176" y="3874251"/>
              <a:ext cx="117642" cy="292260"/>
            </a:xfrm>
            <a:prstGeom prst="flowChartDelay">
              <a:avLst/>
            </a:prstGeom>
            <a:pattFill prst="plaid">
              <a:fgClr>
                <a:srgbClr val="5B9BD5">
                  <a:lumMod val="60000"/>
                  <a:lumOff val="40000"/>
                </a:srgbClr>
              </a:fgClr>
              <a:bgClr>
                <a:srgbClr val="00206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23" name="グループ化 322"/>
            <p:cNvGrpSpPr/>
            <p:nvPr/>
          </p:nvGrpSpPr>
          <p:grpSpPr>
            <a:xfrm>
              <a:off x="2791629" y="3994021"/>
              <a:ext cx="363624" cy="210692"/>
              <a:chOff x="2701692" y="4416900"/>
              <a:chExt cx="491395" cy="284726"/>
            </a:xfrm>
          </p:grpSpPr>
          <p:sp>
            <p:nvSpPr>
              <p:cNvPr id="329" name="台形 328"/>
              <p:cNvSpPr/>
              <p:nvPr/>
            </p:nvSpPr>
            <p:spPr>
              <a:xfrm rot="2700000">
                <a:off x="2783497" y="4486888"/>
                <a:ext cx="153342" cy="215576"/>
              </a:xfrm>
              <a:prstGeom prst="trapezoid">
                <a:avLst>
                  <a:gd name="adj" fmla="val 38731"/>
                </a:avLst>
              </a:prstGeom>
              <a:pattFill prst="plaid">
                <a:fgClr>
                  <a:srgbClr val="5B9BD5">
                    <a:lumMod val="75000"/>
                  </a:srgbClr>
                </a:fgClr>
                <a:bgClr>
                  <a:srgbClr val="00206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0" name="台形 329"/>
              <p:cNvSpPr/>
              <p:nvPr/>
            </p:nvSpPr>
            <p:spPr>
              <a:xfrm rot="5400000">
                <a:off x="2706130" y="4412462"/>
                <a:ext cx="207485" cy="216361"/>
              </a:xfrm>
              <a:prstGeom prst="trapezoid">
                <a:avLst>
                  <a:gd name="adj" fmla="val 38731"/>
                </a:avLst>
              </a:prstGeom>
              <a:pattFill prst="plaid">
                <a:fgClr>
                  <a:srgbClr val="5B9BD5">
                    <a:lumMod val="60000"/>
                    <a:lumOff val="40000"/>
                  </a:srgbClr>
                </a:fgClr>
                <a:bgClr>
                  <a:srgbClr val="00206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1" name="台形 330"/>
              <p:cNvSpPr/>
              <p:nvPr/>
            </p:nvSpPr>
            <p:spPr>
              <a:xfrm rot="18900000" flipH="1">
                <a:off x="2965212" y="4489306"/>
                <a:ext cx="155694" cy="212320"/>
              </a:xfrm>
              <a:prstGeom prst="trapezoid">
                <a:avLst>
                  <a:gd name="adj" fmla="val 38731"/>
                </a:avLst>
              </a:prstGeom>
              <a:pattFill prst="plaid">
                <a:fgClr>
                  <a:srgbClr val="5B9BD5">
                    <a:lumMod val="75000"/>
                  </a:srgbClr>
                </a:fgClr>
                <a:bgClr>
                  <a:srgbClr val="00206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2" name="台形 331"/>
              <p:cNvSpPr/>
              <p:nvPr/>
            </p:nvSpPr>
            <p:spPr>
              <a:xfrm rot="16200000" flipH="1">
                <a:off x="2981164" y="4412462"/>
                <a:ext cx="207485" cy="216361"/>
              </a:xfrm>
              <a:prstGeom prst="trapezoid">
                <a:avLst>
                  <a:gd name="adj" fmla="val 38731"/>
                </a:avLst>
              </a:prstGeom>
              <a:pattFill prst="plaid">
                <a:fgClr>
                  <a:srgbClr val="5B9BD5">
                    <a:lumMod val="60000"/>
                    <a:lumOff val="40000"/>
                  </a:srgbClr>
                </a:fgClr>
                <a:bgClr>
                  <a:srgbClr val="00206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3" name="角丸四角形 332"/>
              <p:cNvSpPr/>
              <p:nvPr/>
            </p:nvSpPr>
            <p:spPr>
              <a:xfrm>
                <a:off x="2892814" y="4466194"/>
                <a:ext cx="127376" cy="117720"/>
              </a:xfrm>
              <a:prstGeom prst="roundRect">
                <a:avLst>
                  <a:gd name="adj" fmla="val 36086"/>
                </a:avLst>
              </a:prstGeom>
              <a:pattFill prst="plaid">
                <a:fgClr>
                  <a:srgbClr val="5B9BD5">
                    <a:lumMod val="60000"/>
                    <a:lumOff val="40000"/>
                  </a:srgbClr>
                </a:fgClr>
                <a:bgClr>
                  <a:srgbClr val="00206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24" name="直角三角形 970"/>
            <p:cNvSpPr/>
            <p:nvPr/>
          </p:nvSpPr>
          <p:spPr>
            <a:xfrm rot="16200000" flipH="1">
              <a:off x="2900808" y="3869279"/>
              <a:ext cx="154378" cy="338638"/>
            </a:xfrm>
            <a:custGeom>
              <a:avLst/>
              <a:gdLst/>
              <a:ahLst/>
              <a:cxnLst/>
              <a:rect l="l" t="t" r="r" b="b"/>
              <a:pathLst>
                <a:path w="154378" h="277295">
                  <a:moveTo>
                    <a:pt x="0" y="0"/>
                  </a:moveTo>
                  <a:lnTo>
                    <a:pt x="0" y="122917"/>
                  </a:lnTo>
                  <a:lnTo>
                    <a:pt x="0" y="154378"/>
                  </a:lnTo>
                  <a:lnTo>
                    <a:pt x="0" y="277295"/>
                  </a:lnTo>
                  <a:lnTo>
                    <a:pt x="154378" y="277295"/>
                  </a:lnTo>
                  <a:lnTo>
                    <a:pt x="15731" y="138648"/>
                  </a:lnTo>
                  <a:lnTo>
                    <a:pt x="154378" y="0"/>
                  </a:lnTo>
                  <a:close/>
                </a:path>
              </a:pathLst>
            </a:custGeom>
            <a:solidFill>
              <a:srgbClr val="5B9BD5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5" name="正方形/長方形 8"/>
            <p:cNvSpPr/>
            <p:nvPr/>
          </p:nvSpPr>
          <p:spPr>
            <a:xfrm>
              <a:off x="2605717" y="3056140"/>
              <a:ext cx="792384" cy="456510"/>
            </a:xfrm>
            <a:custGeom>
              <a:avLst/>
              <a:gdLst/>
              <a:ahLst/>
              <a:cxnLst/>
              <a:rect l="l" t="t" r="r" b="b"/>
              <a:pathLst>
                <a:path w="792384" h="456510">
                  <a:moveTo>
                    <a:pt x="364227" y="17"/>
                  </a:moveTo>
                  <a:cubicBezTo>
                    <a:pt x="375039" y="-96"/>
                    <a:pt x="385750" y="303"/>
                    <a:pt x="396199" y="2551"/>
                  </a:cubicBezTo>
                  <a:cubicBezTo>
                    <a:pt x="465919" y="-4774"/>
                    <a:pt x="542112" y="11346"/>
                    <a:pt x="612092" y="51749"/>
                  </a:cubicBezTo>
                  <a:cubicBezTo>
                    <a:pt x="770485" y="143198"/>
                    <a:pt x="837063" y="324416"/>
                    <a:pt x="760798" y="456510"/>
                  </a:cubicBezTo>
                  <a:lnTo>
                    <a:pt x="760798" y="456510"/>
                  </a:lnTo>
                  <a:cubicBezTo>
                    <a:pt x="651767" y="358481"/>
                    <a:pt x="528807" y="275564"/>
                    <a:pt x="396192" y="212519"/>
                  </a:cubicBezTo>
                  <a:cubicBezTo>
                    <a:pt x="263576" y="275563"/>
                    <a:pt x="140617" y="358481"/>
                    <a:pt x="31587" y="456509"/>
                  </a:cubicBezTo>
                  <a:lnTo>
                    <a:pt x="31586" y="456510"/>
                  </a:lnTo>
                  <a:cubicBezTo>
                    <a:pt x="-44679" y="324415"/>
                    <a:pt x="21900" y="143197"/>
                    <a:pt x="180293" y="51748"/>
                  </a:cubicBezTo>
                  <a:cubicBezTo>
                    <a:pt x="239690" y="17455"/>
                    <a:pt x="303565" y="655"/>
                    <a:pt x="364227" y="17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6" name="円/楕円 325"/>
            <p:cNvSpPr/>
            <p:nvPr/>
          </p:nvSpPr>
          <p:spPr>
            <a:xfrm flipV="1">
              <a:off x="2946388" y="4158398"/>
              <a:ext cx="60420" cy="60420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7" name="角丸四角形 326"/>
            <p:cNvSpPr/>
            <p:nvPr/>
          </p:nvSpPr>
          <p:spPr>
            <a:xfrm rot="19581779">
              <a:off x="2998663" y="3217484"/>
              <a:ext cx="190021" cy="45719"/>
            </a:xfrm>
            <a:prstGeom prst="roundRect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8" name="角丸四角形 327"/>
            <p:cNvSpPr/>
            <p:nvPr/>
          </p:nvSpPr>
          <p:spPr>
            <a:xfrm rot="19581779">
              <a:off x="3077547" y="3261780"/>
              <a:ext cx="190021" cy="45719"/>
            </a:xfrm>
            <a:prstGeom prst="roundRect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58" name="グループ化 357"/>
          <p:cNvGrpSpPr/>
          <p:nvPr/>
        </p:nvGrpSpPr>
        <p:grpSpPr>
          <a:xfrm>
            <a:off x="6303150" y="880016"/>
            <a:ext cx="1012231" cy="1518601"/>
            <a:chOff x="3730712" y="3065297"/>
            <a:chExt cx="834570" cy="1252065"/>
          </a:xfrm>
        </p:grpSpPr>
        <p:grpSp>
          <p:nvGrpSpPr>
            <p:cNvPr id="359" name="グループ化 358"/>
            <p:cNvGrpSpPr/>
            <p:nvPr/>
          </p:nvGrpSpPr>
          <p:grpSpPr>
            <a:xfrm>
              <a:off x="3730712" y="3065297"/>
              <a:ext cx="834570" cy="1252065"/>
              <a:chOff x="3063680" y="5324479"/>
              <a:chExt cx="834570" cy="1252065"/>
            </a:xfrm>
          </p:grpSpPr>
          <p:sp>
            <p:nvSpPr>
              <p:cNvPr id="364" name="円/楕円 708"/>
              <p:cNvSpPr/>
              <p:nvPr/>
            </p:nvSpPr>
            <p:spPr>
              <a:xfrm>
                <a:off x="3083265" y="5324479"/>
                <a:ext cx="795397" cy="824351"/>
              </a:xfrm>
              <a:custGeom>
                <a:avLst/>
                <a:gdLst/>
                <a:ahLst/>
                <a:cxnLst/>
                <a:rect l="l" t="t" r="r" b="b"/>
                <a:pathLst>
                  <a:path w="795397" h="634204">
                    <a:moveTo>
                      <a:pt x="317102" y="0"/>
                    </a:moveTo>
                    <a:cubicBezTo>
                      <a:pt x="345067" y="0"/>
                      <a:pt x="372186" y="3620"/>
                      <a:pt x="397699" y="11623"/>
                    </a:cubicBezTo>
                    <a:cubicBezTo>
                      <a:pt x="423212" y="3620"/>
                      <a:pt x="450331" y="0"/>
                      <a:pt x="478295" y="0"/>
                    </a:cubicBezTo>
                    <a:cubicBezTo>
                      <a:pt x="653426" y="0"/>
                      <a:pt x="795397" y="141971"/>
                      <a:pt x="795397" y="317102"/>
                    </a:cubicBezTo>
                    <a:cubicBezTo>
                      <a:pt x="795397" y="492233"/>
                      <a:pt x="653426" y="634204"/>
                      <a:pt x="478295" y="634204"/>
                    </a:cubicBezTo>
                    <a:cubicBezTo>
                      <a:pt x="450331" y="634204"/>
                      <a:pt x="423212" y="630584"/>
                      <a:pt x="397699" y="622581"/>
                    </a:cubicBezTo>
                    <a:cubicBezTo>
                      <a:pt x="372186" y="630584"/>
                      <a:pt x="345067" y="634204"/>
                      <a:pt x="317102" y="634204"/>
                    </a:cubicBezTo>
                    <a:cubicBezTo>
                      <a:pt x="141971" y="634204"/>
                      <a:pt x="0" y="492233"/>
                      <a:pt x="0" y="317102"/>
                    </a:cubicBezTo>
                    <a:cubicBezTo>
                      <a:pt x="0" y="141971"/>
                      <a:pt x="141971" y="0"/>
                      <a:pt x="31710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5" name="片側の 2 つの角を丸めた四角形 364"/>
              <p:cNvSpPr/>
              <p:nvPr/>
            </p:nvSpPr>
            <p:spPr>
              <a:xfrm>
                <a:off x="3161058" y="6237312"/>
                <a:ext cx="639814" cy="3392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6" name="フリーフォーム 365"/>
              <p:cNvSpPr/>
              <p:nvPr/>
            </p:nvSpPr>
            <p:spPr>
              <a:xfrm>
                <a:off x="3349959" y="6088901"/>
                <a:ext cx="265453" cy="273984"/>
              </a:xfrm>
              <a:custGeom>
                <a:avLst/>
                <a:gdLst>
                  <a:gd name="connsiteX0" fmla="*/ 109057 w 323141"/>
                  <a:gd name="connsiteY0" fmla="*/ 0 h 470199"/>
                  <a:gd name="connsiteX1" fmla="*/ 213831 w 323141"/>
                  <a:gd name="connsiteY1" fmla="*/ 0 h 470199"/>
                  <a:gd name="connsiteX2" fmla="*/ 240026 w 323141"/>
                  <a:gd name="connsiteY2" fmla="*/ 26195 h 470199"/>
                  <a:gd name="connsiteX3" fmla="*/ 240026 w 323141"/>
                  <a:gd name="connsiteY3" fmla="*/ 130480 h 470199"/>
                  <a:gd name="connsiteX4" fmla="*/ 323141 w 323141"/>
                  <a:gd name="connsiteY4" fmla="*/ 130480 h 470199"/>
                  <a:gd name="connsiteX5" fmla="*/ 242356 w 323141"/>
                  <a:gd name="connsiteY5" fmla="*/ 470199 h 470199"/>
                  <a:gd name="connsiteX6" fmla="*/ 80785 w 323141"/>
                  <a:gd name="connsiteY6" fmla="*/ 470199 h 470199"/>
                  <a:gd name="connsiteX7" fmla="*/ 0 w 323141"/>
                  <a:gd name="connsiteY7" fmla="*/ 130480 h 470199"/>
                  <a:gd name="connsiteX8" fmla="*/ 82862 w 323141"/>
                  <a:gd name="connsiteY8" fmla="*/ 130480 h 470199"/>
                  <a:gd name="connsiteX9" fmla="*/ 82862 w 323141"/>
                  <a:gd name="connsiteY9" fmla="*/ 26195 h 470199"/>
                  <a:gd name="connsiteX10" fmla="*/ 109057 w 323141"/>
                  <a:gd name="connsiteY10" fmla="*/ 0 h 470199"/>
                  <a:gd name="connsiteX0" fmla="*/ 109057 w 323141"/>
                  <a:gd name="connsiteY0" fmla="*/ 0 h 470199"/>
                  <a:gd name="connsiteX1" fmla="*/ 213831 w 323141"/>
                  <a:gd name="connsiteY1" fmla="*/ 0 h 470199"/>
                  <a:gd name="connsiteX2" fmla="*/ 240026 w 323141"/>
                  <a:gd name="connsiteY2" fmla="*/ 26195 h 470199"/>
                  <a:gd name="connsiteX3" fmla="*/ 240026 w 323141"/>
                  <a:gd name="connsiteY3" fmla="*/ 130480 h 470199"/>
                  <a:gd name="connsiteX4" fmla="*/ 323141 w 323141"/>
                  <a:gd name="connsiteY4" fmla="*/ 130480 h 470199"/>
                  <a:gd name="connsiteX5" fmla="*/ 242356 w 323141"/>
                  <a:gd name="connsiteY5" fmla="*/ 470199 h 470199"/>
                  <a:gd name="connsiteX6" fmla="*/ 145717 w 323141"/>
                  <a:gd name="connsiteY6" fmla="*/ 272079 h 470199"/>
                  <a:gd name="connsiteX7" fmla="*/ 0 w 323141"/>
                  <a:gd name="connsiteY7" fmla="*/ 130480 h 470199"/>
                  <a:gd name="connsiteX8" fmla="*/ 82862 w 323141"/>
                  <a:gd name="connsiteY8" fmla="*/ 130480 h 470199"/>
                  <a:gd name="connsiteX9" fmla="*/ 82862 w 323141"/>
                  <a:gd name="connsiteY9" fmla="*/ 26195 h 470199"/>
                  <a:gd name="connsiteX10" fmla="*/ 109057 w 323141"/>
                  <a:gd name="connsiteY10" fmla="*/ 0 h 470199"/>
                  <a:gd name="connsiteX0" fmla="*/ 109057 w 323141"/>
                  <a:gd name="connsiteY0" fmla="*/ 0 h 273984"/>
                  <a:gd name="connsiteX1" fmla="*/ 213831 w 323141"/>
                  <a:gd name="connsiteY1" fmla="*/ 0 h 273984"/>
                  <a:gd name="connsiteX2" fmla="*/ 240026 w 323141"/>
                  <a:gd name="connsiteY2" fmla="*/ 26195 h 273984"/>
                  <a:gd name="connsiteX3" fmla="*/ 240026 w 323141"/>
                  <a:gd name="connsiteY3" fmla="*/ 130480 h 273984"/>
                  <a:gd name="connsiteX4" fmla="*/ 323141 w 323141"/>
                  <a:gd name="connsiteY4" fmla="*/ 130480 h 273984"/>
                  <a:gd name="connsiteX5" fmla="*/ 200614 w 323141"/>
                  <a:gd name="connsiteY5" fmla="*/ 273984 h 273984"/>
                  <a:gd name="connsiteX6" fmla="*/ 145717 w 323141"/>
                  <a:gd name="connsiteY6" fmla="*/ 272079 h 273984"/>
                  <a:gd name="connsiteX7" fmla="*/ 0 w 323141"/>
                  <a:gd name="connsiteY7" fmla="*/ 130480 h 273984"/>
                  <a:gd name="connsiteX8" fmla="*/ 82862 w 323141"/>
                  <a:gd name="connsiteY8" fmla="*/ 130480 h 273984"/>
                  <a:gd name="connsiteX9" fmla="*/ 82862 w 323141"/>
                  <a:gd name="connsiteY9" fmla="*/ 26195 h 273984"/>
                  <a:gd name="connsiteX10" fmla="*/ 109057 w 323141"/>
                  <a:gd name="connsiteY10" fmla="*/ 0 h 273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23141" h="273984">
                    <a:moveTo>
                      <a:pt x="109057" y="0"/>
                    </a:moveTo>
                    <a:lnTo>
                      <a:pt x="213831" y="0"/>
                    </a:lnTo>
                    <a:cubicBezTo>
                      <a:pt x="228298" y="0"/>
                      <a:pt x="240026" y="11728"/>
                      <a:pt x="240026" y="26195"/>
                    </a:cubicBezTo>
                    <a:lnTo>
                      <a:pt x="240026" y="130480"/>
                    </a:lnTo>
                    <a:lnTo>
                      <a:pt x="323141" y="130480"/>
                    </a:lnTo>
                    <a:lnTo>
                      <a:pt x="200614" y="273984"/>
                    </a:lnTo>
                    <a:lnTo>
                      <a:pt x="145717" y="272079"/>
                    </a:lnTo>
                    <a:lnTo>
                      <a:pt x="0" y="130480"/>
                    </a:lnTo>
                    <a:lnTo>
                      <a:pt x="82862" y="130480"/>
                    </a:lnTo>
                    <a:lnTo>
                      <a:pt x="82862" y="26195"/>
                    </a:lnTo>
                    <a:cubicBezTo>
                      <a:pt x="82862" y="11728"/>
                      <a:pt x="94590" y="0"/>
                      <a:pt x="10905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7" name="台形 366"/>
              <p:cNvSpPr/>
              <p:nvPr/>
            </p:nvSpPr>
            <p:spPr>
              <a:xfrm rot="10800000">
                <a:off x="3374796" y="6302561"/>
                <a:ext cx="207764" cy="139038"/>
              </a:xfrm>
              <a:prstGeom prst="trapezoid">
                <a:avLst>
                  <a:gd name="adj" fmla="val 58044"/>
                </a:avLst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8" name="円/楕円 83"/>
              <p:cNvSpPr/>
              <p:nvPr/>
            </p:nvSpPr>
            <p:spPr>
              <a:xfrm rot="2420779">
                <a:off x="3197594" y="6379674"/>
                <a:ext cx="304504" cy="66947"/>
              </a:xfrm>
              <a:custGeom>
                <a:avLst/>
                <a:gdLst>
                  <a:gd name="connsiteX0" fmla="*/ 0 w 300329"/>
                  <a:gd name="connsiteY0" fmla="*/ 66947 h 133893"/>
                  <a:gd name="connsiteX1" fmla="*/ 150165 w 300329"/>
                  <a:gd name="connsiteY1" fmla="*/ 0 h 133893"/>
                  <a:gd name="connsiteX2" fmla="*/ 300330 w 300329"/>
                  <a:gd name="connsiteY2" fmla="*/ 66947 h 133893"/>
                  <a:gd name="connsiteX3" fmla="*/ 150165 w 300329"/>
                  <a:gd name="connsiteY3" fmla="*/ 133894 h 133893"/>
                  <a:gd name="connsiteX4" fmla="*/ 0 w 300329"/>
                  <a:gd name="connsiteY4" fmla="*/ 66947 h 133893"/>
                  <a:gd name="connsiteX0" fmla="*/ 0 w 300330"/>
                  <a:gd name="connsiteY0" fmla="*/ 66947 h 133894"/>
                  <a:gd name="connsiteX1" fmla="*/ 150165 w 300330"/>
                  <a:gd name="connsiteY1" fmla="*/ 0 h 133894"/>
                  <a:gd name="connsiteX2" fmla="*/ 300330 w 300330"/>
                  <a:gd name="connsiteY2" fmla="*/ 66947 h 133894"/>
                  <a:gd name="connsiteX3" fmla="*/ 150165 w 300330"/>
                  <a:gd name="connsiteY3" fmla="*/ 133894 h 133894"/>
                  <a:gd name="connsiteX4" fmla="*/ 0 w 300330"/>
                  <a:gd name="connsiteY4" fmla="*/ 66947 h 133894"/>
                  <a:gd name="connsiteX0" fmla="*/ 0 w 300330"/>
                  <a:gd name="connsiteY0" fmla="*/ 66947 h 133894"/>
                  <a:gd name="connsiteX1" fmla="*/ 150165 w 300330"/>
                  <a:gd name="connsiteY1" fmla="*/ 0 h 133894"/>
                  <a:gd name="connsiteX2" fmla="*/ 300330 w 300330"/>
                  <a:gd name="connsiteY2" fmla="*/ 66947 h 133894"/>
                  <a:gd name="connsiteX3" fmla="*/ 150165 w 300330"/>
                  <a:gd name="connsiteY3" fmla="*/ 133894 h 133894"/>
                  <a:gd name="connsiteX4" fmla="*/ 0 w 300330"/>
                  <a:gd name="connsiteY4" fmla="*/ 66947 h 133894"/>
                  <a:gd name="connsiteX0" fmla="*/ 0 w 304504"/>
                  <a:gd name="connsiteY0" fmla="*/ 0 h 66947"/>
                  <a:gd name="connsiteX1" fmla="*/ 300330 w 304504"/>
                  <a:gd name="connsiteY1" fmla="*/ 0 h 66947"/>
                  <a:gd name="connsiteX2" fmla="*/ 150165 w 304504"/>
                  <a:gd name="connsiteY2" fmla="*/ 66947 h 66947"/>
                  <a:gd name="connsiteX3" fmla="*/ 0 w 304504"/>
                  <a:gd name="connsiteY3" fmla="*/ 0 h 66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504" h="66947">
                    <a:moveTo>
                      <a:pt x="0" y="0"/>
                    </a:moveTo>
                    <a:cubicBezTo>
                      <a:pt x="25027" y="-11158"/>
                      <a:pt x="275303" y="-11158"/>
                      <a:pt x="300330" y="0"/>
                    </a:cubicBezTo>
                    <a:cubicBezTo>
                      <a:pt x="325357" y="11158"/>
                      <a:pt x="233099" y="66947"/>
                      <a:pt x="150165" y="66947"/>
                    </a:cubicBezTo>
                    <a:cubicBezTo>
                      <a:pt x="67231" y="66947"/>
                      <a:pt x="0" y="36974"/>
                      <a:pt x="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9" name="円/楕円 83"/>
              <p:cNvSpPr/>
              <p:nvPr/>
            </p:nvSpPr>
            <p:spPr>
              <a:xfrm rot="19179221" flipH="1">
                <a:off x="3468630" y="6379674"/>
                <a:ext cx="304504" cy="66947"/>
              </a:xfrm>
              <a:custGeom>
                <a:avLst/>
                <a:gdLst>
                  <a:gd name="connsiteX0" fmla="*/ 0 w 300329"/>
                  <a:gd name="connsiteY0" fmla="*/ 66947 h 133893"/>
                  <a:gd name="connsiteX1" fmla="*/ 150165 w 300329"/>
                  <a:gd name="connsiteY1" fmla="*/ 0 h 133893"/>
                  <a:gd name="connsiteX2" fmla="*/ 300330 w 300329"/>
                  <a:gd name="connsiteY2" fmla="*/ 66947 h 133893"/>
                  <a:gd name="connsiteX3" fmla="*/ 150165 w 300329"/>
                  <a:gd name="connsiteY3" fmla="*/ 133894 h 133893"/>
                  <a:gd name="connsiteX4" fmla="*/ 0 w 300329"/>
                  <a:gd name="connsiteY4" fmla="*/ 66947 h 133893"/>
                  <a:gd name="connsiteX0" fmla="*/ 0 w 300330"/>
                  <a:gd name="connsiteY0" fmla="*/ 66947 h 133894"/>
                  <a:gd name="connsiteX1" fmla="*/ 150165 w 300330"/>
                  <a:gd name="connsiteY1" fmla="*/ 0 h 133894"/>
                  <a:gd name="connsiteX2" fmla="*/ 300330 w 300330"/>
                  <a:gd name="connsiteY2" fmla="*/ 66947 h 133894"/>
                  <a:gd name="connsiteX3" fmla="*/ 150165 w 300330"/>
                  <a:gd name="connsiteY3" fmla="*/ 133894 h 133894"/>
                  <a:gd name="connsiteX4" fmla="*/ 0 w 300330"/>
                  <a:gd name="connsiteY4" fmla="*/ 66947 h 133894"/>
                  <a:gd name="connsiteX0" fmla="*/ 0 w 300330"/>
                  <a:gd name="connsiteY0" fmla="*/ 66947 h 133894"/>
                  <a:gd name="connsiteX1" fmla="*/ 150165 w 300330"/>
                  <a:gd name="connsiteY1" fmla="*/ 0 h 133894"/>
                  <a:gd name="connsiteX2" fmla="*/ 300330 w 300330"/>
                  <a:gd name="connsiteY2" fmla="*/ 66947 h 133894"/>
                  <a:gd name="connsiteX3" fmla="*/ 150165 w 300330"/>
                  <a:gd name="connsiteY3" fmla="*/ 133894 h 133894"/>
                  <a:gd name="connsiteX4" fmla="*/ 0 w 300330"/>
                  <a:gd name="connsiteY4" fmla="*/ 66947 h 133894"/>
                  <a:gd name="connsiteX0" fmla="*/ 0 w 304504"/>
                  <a:gd name="connsiteY0" fmla="*/ 0 h 66947"/>
                  <a:gd name="connsiteX1" fmla="*/ 300330 w 304504"/>
                  <a:gd name="connsiteY1" fmla="*/ 0 h 66947"/>
                  <a:gd name="connsiteX2" fmla="*/ 150165 w 304504"/>
                  <a:gd name="connsiteY2" fmla="*/ 66947 h 66947"/>
                  <a:gd name="connsiteX3" fmla="*/ 0 w 304504"/>
                  <a:gd name="connsiteY3" fmla="*/ 0 h 66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504" h="66947">
                    <a:moveTo>
                      <a:pt x="0" y="0"/>
                    </a:moveTo>
                    <a:cubicBezTo>
                      <a:pt x="25027" y="-11158"/>
                      <a:pt x="275303" y="-11158"/>
                      <a:pt x="300330" y="0"/>
                    </a:cubicBezTo>
                    <a:cubicBezTo>
                      <a:pt x="325357" y="11158"/>
                      <a:pt x="233099" y="66947"/>
                      <a:pt x="150165" y="66947"/>
                    </a:cubicBezTo>
                    <a:cubicBezTo>
                      <a:pt x="67231" y="66947"/>
                      <a:pt x="0" y="36974"/>
                      <a:pt x="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0" name="フリーフォーム 369"/>
              <p:cNvSpPr/>
              <p:nvPr/>
            </p:nvSpPr>
            <p:spPr>
              <a:xfrm>
                <a:off x="3188700" y="6210610"/>
                <a:ext cx="287655" cy="255270"/>
              </a:xfrm>
              <a:custGeom>
                <a:avLst/>
                <a:gdLst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80010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4168 h 249913"/>
                  <a:gd name="connsiteX1" fmla="*/ 278130 w 278130"/>
                  <a:gd name="connsiteY1" fmla="*/ 249913 h 249913"/>
                  <a:gd name="connsiteX2" fmla="*/ 0 w 278130"/>
                  <a:gd name="connsiteY2" fmla="*/ 91798 h 249913"/>
                  <a:gd name="connsiteX3" fmla="*/ 80010 w 278130"/>
                  <a:gd name="connsiteY3" fmla="*/ 30838 h 249913"/>
                  <a:gd name="connsiteX4" fmla="*/ 194310 w 278130"/>
                  <a:gd name="connsiteY4" fmla="*/ 4168 h 249913"/>
                  <a:gd name="connsiteX0" fmla="*/ 194310 w 278130"/>
                  <a:gd name="connsiteY0" fmla="*/ 1875 h 247620"/>
                  <a:gd name="connsiteX1" fmla="*/ 278130 w 278130"/>
                  <a:gd name="connsiteY1" fmla="*/ 247620 h 247620"/>
                  <a:gd name="connsiteX2" fmla="*/ 0 w 278130"/>
                  <a:gd name="connsiteY2" fmla="*/ 89505 h 247620"/>
                  <a:gd name="connsiteX3" fmla="*/ 83820 w 278130"/>
                  <a:gd name="connsiteY3" fmla="*/ 36165 h 247620"/>
                  <a:gd name="connsiteX4" fmla="*/ 194310 w 278130"/>
                  <a:gd name="connsiteY4" fmla="*/ 1875 h 247620"/>
                  <a:gd name="connsiteX0" fmla="*/ 194310 w 278130"/>
                  <a:gd name="connsiteY0" fmla="*/ 1015 h 246760"/>
                  <a:gd name="connsiteX1" fmla="*/ 278130 w 278130"/>
                  <a:gd name="connsiteY1" fmla="*/ 246760 h 246760"/>
                  <a:gd name="connsiteX2" fmla="*/ 0 w 278130"/>
                  <a:gd name="connsiteY2" fmla="*/ 88645 h 246760"/>
                  <a:gd name="connsiteX3" fmla="*/ 83820 w 278130"/>
                  <a:gd name="connsiteY3" fmla="*/ 35305 h 246760"/>
                  <a:gd name="connsiteX4" fmla="*/ 194310 w 278130"/>
                  <a:gd name="connsiteY4" fmla="*/ 1015 h 246760"/>
                  <a:gd name="connsiteX0" fmla="*/ 194310 w 278130"/>
                  <a:gd name="connsiteY0" fmla="*/ 2048 h 247793"/>
                  <a:gd name="connsiteX1" fmla="*/ 278130 w 278130"/>
                  <a:gd name="connsiteY1" fmla="*/ 247793 h 247793"/>
                  <a:gd name="connsiteX2" fmla="*/ 0 w 278130"/>
                  <a:gd name="connsiteY2" fmla="*/ 89678 h 247793"/>
                  <a:gd name="connsiteX3" fmla="*/ 83820 w 278130"/>
                  <a:gd name="connsiteY3" fmla="*/ 30623 h 247793"/>
                  <a:gd name="connsiteX4" fmla="*/ 194310 w 278130"/>
                  <a:gd name="connsiteY4" fmla="*/ 2048 h 247793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203835 w 287655"/>
                  <a:gd name="connsiteY0" fmla="*/ 6430 h 252175"/>
                  <a:gd name="connsiteX1" fmla="*/ 287655 w 287655"/>
                  <a:gd name="connsiteY1" fmla="*/ 252175 h 252175"/>
                  <a:gd name="connsiteX2" fmla="*/ 0 w 287655"/>
                  <a:gd name="connsiteY2" fmla="*/ 92155 h 252175"/>
                  <a:gd name="connsiteX3" fmla="*/ 81915 w 287655"/>
                  <a:gd name="connsiteY3" fmla="*/ 23575 h 252175"/>
                  <a:gd name="connsiteX4" fmla="*/ 203835 w 287655"/>
                  <a:gd name="connsiteY4" fmla="*/ 6430 h 252175"/>
                  <a:gd name="connsiteX0" fmla="*/ 201930 w 287655"/>
                  <a:gd name="connsiteY0" fmla="*/ 2565 h 257835"/>
                  <a:gd name="connsiteX1" fmla="*/ 287655 w 287655"/>
                  <a:gd name="connsiteY1" fmla="*/ 257835 h 257835"/>
                  <a:gd name="connsiteX2" fmla="*/ 0 w 287655"/>
                  <a:gd name="connsiteY2" fmla="*/ 97815 h 257835"/>
                  <a:gd name="connsiteX3" fmla="*/ 81915 w 287655"/>
                  <a:gd name="connsiteY3" fmla="*/ 29235 h 257835"/>
                  <a:gd name="connsiteX4" fmla="*/ 201930 w 287655"/>
                  <a:gd name="connsiteY4" fmla="*/ 2565 h 257835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1915 w 287655"/>
                  <a:gd name="connsiteY3" fmla="*/ 26670 h 255270"/>
                  <a:gd name="connsiteX4" fmla="*/ 201930 w 287655"/>
                  <a:gd name="connsiteY4" fmla="*/ 0 h 255270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5725 w 287655"/>
                  <a:gd name="connsiteY3" fmla="*/ 32385 h 255270"/>
                  <a:gd name="connsiteX4" fmla="*/ 201930 w 287655"/>
                  <a:gd name="connsiteY4" fmla="*/ 0 h 255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655" h="255270">
                    <a:moveTo>
                      <a:pt x="201930" y="0"/>
                    </a:moveTo>
                    <a:lnTo>
                      <a:pt x="287655" y="255270"/>
                    </a:lnTo>
                    <a:lnTo>
                      <a:pt x="0" y="95250"/>
                    </a:lnTo>
                    <a:cubicBezTo>
                      <a:pt x="17145" y="63500"/>
                      <a:pt x="47625" y="52705"/>
                      <a:pt x="85725" y="32385"/>
                    </a:cubicBezTo>
                    <a:cubicBezTo>
                      <a:pt x="173355" y="-5080"/>
                      <a:pt x="152400" y="6985"/>
                      <a:pt x="201930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1" name="フリーフォーム 370"/>
              <p:cNvSpPr/>
              <p:nvPr/>
            </p:nvSpPr>
            <p:spPr>
              <a:xfrm flipH="1">
                <a:off x="3491023" y="6210610"/>
                <a:ext cx="287655" cy="255270"/>
              </a:xfrm>
              <a:custGeom>
                <a:avLst/>
                <a:gdLst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80010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4168 h 249913"/>
                  <a:gd name="connsiteX1" fmla="*/ 278130 w 278130"/>
                  <a:gd name="connsiteY1" fmla="*/ 249913 h 249913"/>
                  <a:gd name="connsiteX2" fmla="*/ 0 w 278130"/>
                  <a:gd name="connsiteY2" fmla="*/ 91798 h 249913"/>
                  <a:gd name="connsiteX3" fmla="*/ 80010 w 278130"/>
                  <a:gd name="connsiteY3" fmla="*/ 30838 h 249913"/>
                  <a:gd name="connsiteX4" fmla="*/ 194310 w 278130"/>
                  <a:gd name="connsiteY4" fmla="*/ 4168 h 249913"/>
                  <a:gd name="connsiteX0" fmla="*/ 194310 w 278130"/>
                  <a:gd name="connsiteY0" fmla="*/ 1875 h 247620"/>
                  <a:gd name="connsiteX1" fmla="*/ 278130 w 278130"/>
                  <a:gd name="connsiteY1" fmla="*/ 247620 h 247620"/>
                  <a:gd name="connsiteX2" fmla="*/ 0 w 278130"/>
                  <a:gd name="connsiteY2" fmla="*/ 89505 h 247620"/>
                  <a:gd name="connsiteX3" fmla="*/ 83820 w 278130"/>
                  <a:gd name="connsiteY3" fmla="*/ 36165 h 247620"/>
                  <a:gd name="connsiteX4" fmla="*/ 194310 w 278130"/>
                  <a:gd name="connsiteY4" fmla="*/ 1875 h 247620"/>
                  <a:gd name="connsiteX0" fmla="*/ 194310 w 278130"/>
                  <a:gd name="connsiteY0" fmla="*/ 1015 h 246760"/>
                  <a:gd name="connsiteX1" fmla="*/ 278130 w 278130"/>
                  <a:gd name="connsiteY1" fmla="*/ 246760 h 246760"/>
                  <a:gd name="connsiteX2" fmla="*/ 0 w 278130"/>
                  <a:gd name="connsiteY2" fmla="*/ 88645 h 246760"/>
                  <a:gd name="connsiteX3" fmla="*/ 83820 w 278130"/>
                  <a:gd name="connsiteY3" fmla="*/ 35305 h 246760"/>
                  <a:gd name="connsiteX4" fmla="*/ 194310 w 278130"/>
                  <a:gd name="connsiteY4" fmla="*/ 1015 h 246760"/>
                  <a:gd name="connsiteX0" fmla="*/ 194310 w 278130"/>
                  <a:gd name="connsiteY0" fmla="*/ 2048 h 247793"/>
                  <a:gd name="connsiteX1" fmla="*/ 278130 w 278130"/>
                  <a:gd name="connsiteY1" fmla="*/ 247793 h 247793"/>
                  <a:gd name="connsiteX2" fmla="*/ 0 w 278130"/>
                  <a:gd name="connsiteY2" fmla="*/ 89678 h 247793"/>
                  <a:gd name="connsiteX3" fmla="*/ 83820 w 278130"/>
                  <a:gd name="connsiteY3" fmla="*/ 30623 h 247793"/>
                  <a:gd name="connsiteX4" fmla="*/ 194310 w 278130"/>
                  <a:gd name="connsiteY4" fmla="*/ 2048 h 247793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203835 w 287655"/>
                  <a:gd name="connsiteY0" fmla="*/ 6430 h 252175"/>
                  <a:gd name="connsiteX1" fmla="*/ 287655 w 287655"/>
                  <a:gd name="connsiteY1" fmla="*/ 252175 h 252175"/>
                  <a:gd name="connsiteX2" fmla="*/ 0 w 287655"/>
                  <a:gd name="connsiteY2" fmla="*/ 92155 h 252175"/>
                  <a:gd name="connsiteX3" fmla="*/ 81915 w 287655"/>
                  <a:gd name="connsiteY3" fmla="*/ 23575 h 252175"/>
                  <a:gd name="connsiteX4" fmla="*/ 203835 w 287655"/>
                  <a:gd name="connsiteY4" fmla="*/ 6430 h 252175"/>
                  <a:gd name="connsiteX0" fmla="*/ 201930 w 287655"/>
                  <a:gd name="connsiteY0" fmla="*/ 2565 h 257835"/>
                  <a:gd name="connsiteX1" fmla="*/ 287655 w 287655"/>
                  <a:gd name="connsiteY1" fmla="*/ 257835 h 257835"/>
                  <a:gd name="connsiteX2" fmla="*/ 0 w 287655"/>
                  <a:gd name="connsiteY2" fmla="*/ 97815 h 257835"/>
                  <a:gd name="connsiteX3" fmla="*/ 81915 w 287655"/>
                  <a:gd name="connsiteY3" fmla="*/ 29235 h 257835"/>
                  <a:gd name="connsiteX4" fmla="*/ 201930 w 287655"/>
                  <a:gd name="connsiteY4" fmla="*/ 2565 h 257835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1915 w 287655"/>
                  <a:gd name="connsiteY3" fmla="*/ 26670 h 255270"/>
                  <a:gd name="connsiteX4" fmla="*/ 201930 w 287655"/>
                  <a:gd name="connsiteY4" fmla="*/ 0 h 255270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5725 w 287655"/>
                  <a:gd name="connsiteY3" fmla="*/ 32385 h 255270"/>
                  <a:gd name="connsiteX4" fmla="*/ 201930 w 287655"/>
                  <a:gd name="connsiteY4" fmla="*/ 0 h 255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655" h="255270">
                    <a:moveTo>
                      <a:pt x="201930" y="0"/>
                    </a:moveTo>
                    <a:lnTo>
                      <a:pt x="287655" y="255270"/>
                    </a:lnTo>
                    <a:lnTo>
                      <a:pt x="0" y="95250"/>
                    </a:lnTo>
                    <a:cubicBezTo>
                      <a:pt x="17145" y="63500"/>
                      <a:pt x="47625" y="52705"/>
                      <a:pt x="85725" y="32385"/>
                    </a:cubicBezTo>
                    <a:cubicBezTo>
                      <a:pt x="173355" y="-5080"/>
                      <a:pt x="152400" y="6985"/>
                      <a:pt x="201930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2" name="円/楕円 86"/>
              <p:cNvSpPr/>
              <p:nvPr/>
            </p:nvSpPr>
            <p:spPr>
              <a:xfrm rot="2700000">
                <a:off x="3404105" y="6479460"/>
                <a:ext cx="78580" cy="97084"/>
              </a:xfrm>
              <a:custGeom>
                <a:avLst/>
                <a:gdLst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580" h="97084">
                    <a:moveTo>
                      <a:pt x="0" y="48542"/>
                    </a:moveTo>
                    <a:cubicBezTo>
                      <a:pt x="0" y="21733"/>
                      <a:pt x="17591" y="0"/>
                      <a:pt x="39290" y="0"/>
                    </a:cubicBezTo>
                    <a:cubicBezTo>
                      <a:pt x="60989" y="0"/>
                      <a:pt x="78580" y="21733"/>
                      <a:pt x="78580" y="48542"/>
                    </a:cubicBezTo>
                    <a:cubicBezTo>
                      <a:pt x="78580" y="75351"/>
                      <a:pt x="60989" y="78226"/>
                      <a:pt x="39290" y="97084"/>
                    </a:cubicBezTo>
                    <a:cubicBezTo>
                      <a:pt x="12203" y="75532"/>
                      <a:pt x="0" y="75351"/>
                      <a:pt x="0" y="48542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3" name="円/楕円 86"/>
              <p:cNvSpPr/>
              <p:nvPr/>
            </p:nvSpPr>
            <p:spPr>
              <a:xfrm rot="18900000" flipH="1">
                <a:off x="3484417" y="6479460"/>
                <a:ext cx="78580" cy="97084"/>
              </a:xfrm>
              <a:custGeom>
                <a:avLst/>
                <a:gdLst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580" h="97084">
                    <a:moveTo>
                      <a:pt x="0" y="48542"/>
                    </a:moveTo>
                    <a:cubicBezTo>
                      <a:pt x="0" y="21733"/>
                      <a:pt x="17591" y="0"/>
                      <a:pt x="39290" y="0"/>
                    </a:cubicBezTo>
                    <a:cubicBezTo>
                      <a:pt x="60989" y="0"/>
                      <a:pt x="78580" y="21733"/>
                      <a:pt x="78580" y="48542"/>
                    </a:cubicBezTo>
                    <a:cubicBezTo>
                      <a:pt x="78580" y="75351"/>
                      <a:pt x="60989" y="78226"/>
                      <a:pt x="39290" y="97084"/>
                    </a:cubicBezTo>
                    <a:cubicBezTo>
                      <a:pt x="12203" y="75532"/>
                      <a:pt x="0" y="75351"/>
                      <a:pt x="0" y="48542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4" name="円/楕円 373"/>
              <p:cNvSpPr/>
              <p:nvPr/>
            </p:nvSpPr>
            <p:spPr>
              <a:xfrm>
                <a:off x="3453099" y="6453336"/>
                <a:ext cx="59742" cy="79688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5" name="フリーフォーム 374"/>
              <p:cNvSpPr/>
              <p:nvPr/>
            </p:nvSpPr>
            <p:spPr>
              <a:xfrm>
                <a:off x="3205118" y="6268723"/>
                <a:ext cx="260684" cy="164262"/>
              </a:xfrm>
              <a:custGeom>
                <a:avLst/>
                <a:gdLst/>
                <a:ahLst/>
                <a:cxnLst/>
                <a:rect l="l" t="t" r="r" b="b"/>
                <a:pathLst>
                  <a:path w="260684" h="164262">
                    <a:moveTo>
                      <a:pt x="21730" y="0"/>
                    </a:moveTo>
                    <a:lnTo>
                      <a:pt x="248560" y="128159"/>
                    </a:lnTo>
                    <a:lnTo>
                      <a:pt x="260684" y="164262"/>
                    </a:lnTo>
                    <a:lnTo>
                      <a:pt x="0" y="16269"/>
                    </a:lnTo>
                    <a:cubicBezTo>
                      <a:pt x="6335" y="9989"/>
                      <a:pt x="13604" y="4734"/>
                      <a:pt x="2173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6" name="フリーフォーム 375"/>
              <p:cNvSpPr/>
              <p:nvPr/>
            </p:nvSpPr>
            <p:spPr>
              <a:xfrm flipH="1">
                <a:off x="3504319" y="6268723"/>
                <a:ext cx="260684" cy="164262"/>
              </a:xfrm>
              <a:custGeom>
                <a:avLst/>
                <a:gdLst/>
                <a:ahLst/>
                <a:cxnLst/>
                <a:rect l="l" t="t" r="r" b="b"/>
                <a:pathLst>
                  <a:path w="260684" h="164262">
                    <a:moveTo>
                      <a:pt x="21730" y="0"/>
                    </a:moveTo>
                    <a:lnTo>
                      <a:pt x="248560" y="128159"/>
                    </a:lnTo>
                    <a:lnTo>
                      <a:pt x="260684" y="164262"/>
                    </a:lnTo>
                    <a:lnTo>
                      <a:pt x="0" y="16269"/>
                    </a:lnTo>
                    <a:cubicBezTo>
                      <a:pt x="6335" y="9989"/>
                      <a:pt x="13604" y="4734"/>
                      <a:pt x="2173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77" name="グループ化 376"/>
              <p:cNvGrpSpPr/>
              <p:nvPr/>
            </p:nvGrpSpPr>
            <p:grpSpPr>
              <a:xfrm>
                <a:off x="3063680" y="5381649"/>
                <a:ext cx="834570" cy="787400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400" name="グループ化 399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405" name="円/楕円 404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6" name="円/楕円 405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01" name="グループ化 400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403" name="円/楕円 402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4" name="円/楕円 403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02" name="円/楕円 401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78" name="円/楕円 127"/>
              <p:cNvSpPr/>
              <p:nvPr/>
            </p:nvSpPr>
            <p:spPr>
              <a:xfrm>
                <a:off x="3245337" y="5688572"/>
                <a:ext cx="83926" cy="143413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9" name="円/楕円 27"/>
              <p:cNvSpPr/>
              <p:nvPr/>
            </p:nvSpPr>
            <p:spPr>
              <a:xfrm>
                <a:off x="3400846" y="6028425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0" name="円/楕円 27"/>
              <p:cNvSpPr/>
              <p:nvPr/>
            </p:nvSpPr>
            <p:spPr>
              <a:xfrm rot="10800000">
                <a:off x="3207013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1" name="円/楕円 27"/>
              <p:cNvSpPr/>
              <p:nvPr/>
            </p:nvSpPr>
            <p:spPr>
              <a:xfrm rot="10800000">
                <a:off x="3613413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2" name="円/楕円 127"/>
              <p:cNvSpPr/>
              <p:nvPr/>
            </p:nvSpPr>
            <p:spPr>
              <a:xfrm>
                <a:off x="3643515" y="5688572"/>
                <a:ext cx="83926" cy="143413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3" name="正方形/長方形 67"/>
              <p:cNvSpPr/>
              <p:nvPr/>
            </p:nvSpPr>
            <p:spPr>
              <a:xfrm>
                <a:off x="3457905" y="5956511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84" name="グループ化 383"/>
              <p:cNvGrpSpPr/>
              <p:nvPr/>
            </p:nvGrpSpPr>
            <p:grpSpPr>
              <a:xfrm>
                <a:off x="3224378" y="5356184"/>
                <a:ext cx="203350" cy="299649"/>
                <a:chOff x="3224378" y="5356184"/>
                <a:chExt cx="203350" cy="299649"/>
              </a:xfrm>
            </p:grpSpPr>
            <p:sp>
              <p:nvSpPr>
                <p:cNvPr id="397" name="月 396"/>
                <p:cNvSpPr/>
                <p:nvPr/>
              </p:nvSpPr>
              <p:spPr>
                <a:xfrm>
                  <a:off x="3224378" y="5381649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8" name="月 397"/>
                <p:cNvSpPr/>
                <p:nvPr/>
              </p:nvSpPr>
              <p:spPr>
                <a:xfrm>
                  <a:off x="3296816" y="5367398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9" name="月 398"/>
                <p:cNvSpPr/>
                <p:nvPr/>
              </p:nvSpPr>
              <p:spPr>
                <a:xfrm>
                  <a:off x="3368824" y="5356184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85" name="グループ化 384"/>
              <p:cNvGrpSpPr/>
              <p:nvPr/>
            </p:nvGrpSpPr>
            <p:grpSpPr>
              <a:xfrm flipH="1">
                <a:off x="3535012" y="5356184"/>
                <a:ext cx="203350" cy="299649"/>
                <a:chOff x="3224378" y="5356184"/>
                <a:chExt cx="203350" cy="299649"/>
              </a:xfrm>
            </p:grpSpPr>
            <p:sp>
              <p:nvSpPr>
                <p:cNvPr id="394" name="月 393"/>
                <p:cNvSpPr/>
                <p:nvPr/>
              </p:nvSpPr>
              <p:spPr>
                <a:xfrm>
                  <a:off x="3224378" y="5381649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5" name="月 394"/>
                <p:cNvSpPr/>
                <p:nvPr/>
              </p:nvSpPr>
              <p:spPr>
                <a:xfrm>
                  <a:off x="3296816" y="5367398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6" name="月 395"/>
                <p:cNvSpPr/>
                <p:nvPr/>
              </p:nvSpPr>
              <p:spPr>
                <a:xfrm>
                  <a:off x="3368824" y="5356184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86" name="グループ化 385"/>
              <p:cNvGrpSpPr/>
              <p:nvPr/>
            </p:nvGrpSpPr>
            <p:grpSpPr>
              <a:xfrm>
                <a:off x="3270756" y="5383356"/>
                <a:ext cx="172639" cy="247012"/>
                <a:chOff x="3224378" y="5356184"/>
                <a:chExt cx="203350" cy="299649"/>
              </a:xfrm>
            </p:grpSpPr>
            <p:sp>
              <p:nvSpPr>
                <p:cNvPr id="391" name="月 390"/>
                <p:cNvSpPr/>
                <p:nvPr/>
              </p:nvSpPr>
              <p:spPr>
                <a:xfrm>
                  <a:off x="3224378" y="5381649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2" name="月 391"/>
                <p:cNvSpPr/>
                <p:nvPr/>
              </p:nvSpPr>
              <p:spPr>
                <a:xfrm>
                  <a:off x="3296816" y="5367398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3" name="月 392"/>
                <p:cNvSpPr/>
                <p:nvPr/>
              </p:nvSpPr>
              <p:spPr>
                <a:xfrm>
                  <a:off x="3368824" y="5356184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87" name="グループ化 386"/>
              <p:cNvGrpSpPr/>
              <p:nvPr/>
            </p:nvGrpSpPr>
            <p:grpSpPr>
              <a:xfrm flipH="1">
                <a:off x="3526641" y="5383356"/>
                <a:ext cx="172639" cy="247012"/>
                <a:chOff x="3224378" y="5356184"/>
                <a:chExt cx="203350" cy="299649"/>
              </a:xfrm>
            </p:grpSpPr>
            <p:sp>
              <p:nvSpPr>
                <p:cNvPr id="388" name="月 387"/>
                <p:cNvSpPr/>
                <p:nvPr/>
              </p:nvSpPr>
              <p:spPr>
                <a:xfrm>
                  <a:off x="3224378" y="5381649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9" name="月 388"/>
                <p:cNvSpPr/>
                <p:nvPr/>
              </p:nvSpPr>
              <p:spPr>
                <a:xfrm>
                  <a:off x="3296816" y="5367398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0" name="月 389"/>
                <p:cNvSpPr/>
                <p:nvPr/>
              </p:nvSpPr>
              <p:spPr>
                <a:xfrm>
                  <a:off x="3368824" y="5356184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360" name="円/楕円 359"/>
            <p:cNvSpPr/>
            <p:nvPr/>
          </p:nvSpPr>
          <p:spPr>
            <a:xfrm>
              <a:off x="3927281" y="3476607"/>
              <a:ext cx="54102" cy="54102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1" name="円/楕円 360"/>
            <p:cNvSpPr/>
            <p:nvPr/>
          </p:nvSpPr>
          <p:spPr>
            <a:xfrm>
              <a:off x="4325459" y="3476607"/>
              <a:ext cx="54102" cy="54102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2" name="円/楕円 361"/>
            <p:cNvSpPr/>
            <p:nvPr/>
          </p:nvSpPr>
          <p:spPr>
            <a:xfrm>
              <a:off x="3867068" y="3629409"/>
              <a:ext cx="90602" cy="49163"/>
            </a:xfrm>
            <a:prstGeom prst="ellipse">
              <a:avLst/>
            </a:pr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3" name="円/楕円 362"/>
            <p:cNvSpPr/>
            <p:nvPr/>
          </p:nvSpPr>
          <p:spPr>
            <a:xfrm>
              <a:off x="4334260" y="3629409"/>
              <a:ext cx="90602" cy="49163"/>
            </a:xfrm>
            <a:prstGeom prst="ellipse">
              <a:avLst/>
            </a:pr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998" name="グループ化 997"/>
          <p:cNvGrpSpPr/>
          <p:nvPr/>
        </p:nvGrpSpPr>
        <p:grpSpPr>
          <a:xfrm>
            <a:off x="2529287" y="2743039"/>
            <a:ext cx="1095605" cy="1682583"/>
            <a:chOff x="2529287" y="2743039"/>
            <a:chExt cx="1095605" cy="1682583"/>
          </a:xfrm>
        </p:grpSpPr>
        <p:grpSp>
          <p:nvGrpSpPr>
            <p:cNvPr id="476" name="グループ化 475"/>
            <p:cNvGrpSpPr/>
            <p:nvPr/>
          </p:nvGrpSpPr>
          <p:grpSpPr>
            <a:xfrm>
              <a:off x="2529287" y="2743039"/>
              <a:ext cx="1095605" cy="1600125"/>
              <a:chOff x="1382142" y="2998081"/>
              <a:chExt cx="903311" cy="1319281"/>
            </a:xfrm>
          </p:grpSpPr>
          <p:sp>
            <p:nvSpPr>
              <p:cNvPr id="477" name="円/楕円 476"/>
              <p:cNvSpPr/>
              <p:nvPr/>
            </p:nvSpPr>
            <p:spPr>
              <a:xfrm>
                <a:off x="1448133" y="3108425"/>
                <a:ext cx="778193" cy="89086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78" name="グループ化 477"/>
              <p:cNvGrpSpPr/>
              <p:nvPr/>
            </p:nvGrpSpPr>
            <p:grpSpPr>
              <a:xfrm>
                <a:off x="1419947" y="3065298"/>
                <a:ext cx="834570" cy="1252064"/>
                <a:chOff x="1975302" y="5324480"/>
                <a:chExt cx="834570" cy="1252064"/>
              </a:xfrm>
            </p:grpSpPr>
            <p:sp>
              <p:nvSpPr>
                <p:cNvPr id="483" name="円/楕円 708"/>
                <p:cNvSpPr/>
                <p:nvPr/>
              </p:nvSpPr>
              <p:spPr>
                <a:xfrm>
                  <a:off x="1994887" y="5324480"/>
                  <a:ext cx="795397" cy="6342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5397" h="634204">
                      <a:moveTo>
                        <a:pt x="317102" y="0"/>
                      </a:moveTo>
                      <a:cubicBezTo>
                        <a:pt x="345067" y="0"/>
                        <a:pt x="372186" y="3620"/>
                        <a:pt x="397699" y="11623"/>
                      </a:cubicBezTo>
                      <a:cubicBezTo>
                        <a:pt x="423212" y="3620"/>
                        <a:pt x="450331" y="0"/>
                        <a:pt x="478295" y="0"/>
                      </a:cubicBezTo>
                      <a:cubicBezTo>
                        <a:pt x="653426" y="0"/>
                        <a:pt x="795397" y="141971"/>
                        <a:pt x="795397" y="317102"/>
                      </a:cubicBezTo>
                      <a:cubicBezTo>
                        <a:pt x="795397" y="492233"/>
                        <a:pt x="653426" y="634204"/>
                        <a:pt x="478295" y="634204"/>
                      </a:cubicBezTo>
                      <a:cubicBezTo>
                        <a:pt x="450331" y="634204"/>
                        <a:pt x="423212" y="630584"/>
                        <a:pt x="397699" y="622581"/>
                      </a:cubicBezTo>
                      <a:cubicBezTo>
                        <a:pt x="372186" y="630584"/>
                        <a:pt x="345067" y="634204"/>
                        <a:pt x="317102" y="634204"/>
                      </a:cubicBezTo>
                      <a:cubicBezTo>
                        <a:pt x="141971" y="634204"/>
                        <a:pt x="0" y="492233"/>
                        <a:pt x="0" y="317102"/>
                      </a:cubicBezTo>
                      <a:cubicBezTo>
                        <a:pt x="0" y="141971"/>
                        <a:pt x="141971" y="0"/>
                        <a:pt x="31710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4" name="片側の 2 つの角を丸めた四角形 483"/>
                <p:cNvSpPr/>
                <p:nvPr/>
              </p:nvSpPr>
              <p:spPr>
                <a:xfrm>
                  <a:off x="2072680" y="6237312"/>
                  <a:ext cx="639814" cy="33923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44546A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5" name="フリーフォーム 484"/>
                <p:cNvSpPr/>
                <p:nvPr/>
              </p:nvSpPr>
              <p:spPr>
                <a:xfrm>
                  <a:off x="2261581" y="6088901"/>
                  <a:ext cx="265453" cy="273984"/>
                </a:xfrm>
                <a:custGeom>
                  <a:avLst/>
                  <a:gdLst>
                    <a:gd name="connsiteX0" fmla="*/ 109057 w 323141"/>
                    <a:gd name="connsiteY0" fmla="*/ 0 h 470199"/>
                    <a:gd name="connsiteX1" fmla="*/ 213831 w 323141"/>
                    <a:gd name="connsiteY1" fmla="*/ 0 h 470199"/>
                    <a:gd name="connsiteX2" fmla="*/ 240026 w 323141"/>
                    <a:gd name="connsiteY2" fmla="*/ 26195 h 470199"/>
                    <a:gd name="connsiteX3" fmla="*/ 240026 w 323141"/>
                    <a:gd name="connsiteY3" fmla="*/ 130480 h 470199"/>
                    <a:gd name="connsiteX4" fmla="*/ 323141 w 323141"/>
                    <a:gd name="connsiteY4" fmla="*/ 130480 h 470199"/>
                    <a:gd name="connsiteX5" fmla="*/ 242356 w 323141"/>
                    <a:gd name="connsiteY5" fmla="*/ 470199 h 470199"/>
                    <a:gd name="connsiteX6" fmla="*/ 80785 w 323141"/>
                    <a:gd name="connsiteY6" fmla="*/ 470199 h 470199"/>
                    <a:gd name="connsiteX7" fmla="*/ 0 w 323141"/>
                    <a:gd name="connsiteY7" fmla="*/ 130480 h 470199"/>
                    <a:gd name="connsiteX8" fmla="*/ 82862 w 323141"/>
                    <a:gd name="connsiteY8" fmla="*/ 130480 h 470199"/>
                    <a:gd name="connsiteX9" fmla="*/ 82862 w 323141"/>
                    <a:gd name="connsiteY9" fmla="*/ 26195 h 470199"/>
                    <a:gd name="connsiteX10" fmla="*/ 109057 w 323141"/>
                    <a:gd name="connsiteY10" fmla="*/ 0 h 470199"/>
                    <a:gd name="connsiteX0" fmla="*/ 109057 w 323141"/>
                    <a:gd name="connsiteY0" fmla="*/ 0 h 470199"/>
                    <a:gd name="connsiteX1" fmla="*/ 213831 w 323141"/>
                    <a:gd name="connsiteY1" fmla="*/ 0 h 470199"/>
                    <a:gd name="connsiteX2" fmla="*/ 240026 w 323141"/>
                    <a:gd name="connsiteY2" fmla="*/ 26195 h 470199"/>
                    <a:gd name="connsiteX3" fmla="*/ 240026 w 323141"/>
                    <a:gd name="connsiteY3" fmla="*/ 130480 h 470199"/>
                    <a:gd name="connsiteX4" fmla="*/ 323141 w 323141"/>
                    <a:gd name="connsiteY4" fmla="*/ 130480 h 470199"/>
                    <a:gd name="connsiteX5" fmla="*/ 242356 w 323141"/>
                    <a:gd name="connsiteY5" fmla="*/ 470199 h 470199"/>
                    <a:gd name="connsiteX6" fmla="*/ 145717 w 323141"/>
                    <a:gd name="connsiteY6" fmla="*/ 272079 h 470199"/>
                    <a:gd name="connsiteX7" fmla="*/ 0 w 323141"/>
                    <a:gd name="connsiteY7" fmla="*/ 130480 h 470199"/>
                    <a:gd name="connsiteX8" fmla="*/ 82862 w 323141"/>
                    <a:gd name="connsiteY8" fmla="*/ 130480 h 470199"/>
                    <a:gd name="connsiteX9" fmla="*/ 82862 w 323141"/>
                    <a:gd name="connsiteY9" fmla="*/ 26195 h 470199"/>
                    <a:gd name="connsiteX10" fmla="*/ 109057 w 323141"/>
                    <a:gd name="connsiteY10" fmla="*/ 0 h 470199"/>
                    <a:gd name="connsiteX0" fmla="*/ 109057 w 323141"/>
                    <a:gd name="connsiteY0" fmla="*/ 0 h 273984"/>
                    <a:gd name="connsiteX1" fmla="*/ 213831 w 323141"/>
                    <a:gd name="connsiteY1" fmla="*/ 0 h 273984"/>
                    <a:gd name="connsiteX2" fmla="*/ 240026 w 323141"/>
                    <a:gd name="connsiteY2" fmla="*/ 26195 h 273984"/>
                    <a:gd name="connsiteX3" fmla="*/ 240026 w 323141"/>
                    <a:gd name="connsiteY3" fmla="*/ 130480 h 273984"/>
                    <a:gd name="connsiteX4" fmla="*/ 323141 w 323141"/>
                    <a:gd name="connsiteY4" fmla="*/ 130480 h 273984"/>
                    <a:gd name="connsiteX5" fmla="*/ 200614 w 323141"/>
                    <a:gd name="connsiteY5" fmla="*/ 273984 h 273984"/>
                    <a:gd name="connsiteX6" fmla="*/ 145717 w 323141"/>
                    <a:gd name="connsiteY6" fmla="*/ 272079 h 273984"/>
                    <a:gd name="connsiteX7" fmla="*/ 0 w 323141"/>
                    <a:gd name="connsiteY7" fmla="*/ 130480 h 273984"/>
                    <a:gd name="connsiteX8" fmla="*/ 82862 w 323141"/>
                    <a:gd name="connsiteY8" fmla="*/ 130480 h 273984"/>
                    <a:gd name="connsiteX9" fmla="*/ 82862 w 323141"/>
                    <a:gd name="connsiteY9" fmla="*/ 26195 h 273984"/>
                    <a:gd name="connsiteX10" fmla="*/ 109057 w 323141"/>
                    <a:gd name="connsiteY10" fmla="*/ 0 h 273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3141" h="273984">
                      <a:moveTo>
                        <a:pt x="109057" y="0"/>
                      </a:moveTo>
                      <a:lnTo>
                        <a:pt x="213831" y="0"/>
                      </a:lnTo>
                      <a:cubicBezTo>
                        <a:pt x="228298" y="0"/>
                        <a:pt x="240026" y="11728"/>
                        <a:pt x="240026" y="26195"/>
                      </a:cubicBezTo>
                      <a:lnTo>
                        <a:pt x="240026" y="130480"/>
                      </a:lnTo>
                      <a:lnTo>
                        <a:pt x="323141" y="130480"/>
                      </a:lnTo>
                      <a:lnTo>
                        <a:pt x="200614" y="273984"/>
                      </a:lnTo>
                      <a:lnTo>
                        <a:pt x="145717" y="272079"/>
                      </a:lnTo>
                      <a:lnTo>
                        <a:pt x="0" y="130480"/>
                      </a:lnTo>
                      <a:lnTo>
                        <a:pt x="82862" y="130480"/>
                      </a:lnTo>
                      <a:lnTo>
                        <a:pt x="82862" y="26195"/>
                      </a:lnTo>
                      <a:cubicBezTo>
                        <a:pt x="82862" y="11728"/>
                        <a:pt x="94590" y="0"/>
                        <a:pt x="109057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6" name="台形 485"/>
                <p:cNvSpPr/>
                <p:nvPr/>
              </p:nvSpPr>
              <p:spPr>
                <a:xfrm rot="10800000">
                  <a:off x="2286418" y="6302561"/>
                  <a:ext cx="207764" cy="139038"/>
                </a:xfrm>
                <a:prstGeom prst="trapezoid">
                  <a:avLst>
                    <a:gd name="adj" fmla="val 58044"/>
                  </a:avLst>
                </a:prstGeom>
                <a:solidFill>
                  <a:srgbClr val="44546A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87" name="グループ化 486"/>
                <p:cNvGrpSpPr/>
                <p:nvPr/>
              </p:nvGrpSpPr>
              <p:grpSpPr>
                <a:xfrm>
                  <a:off x="1975302" y="5381649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512" name="グループ化 511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17" name="円/楕円 516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18" name="円/楕円 517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513" name="グループ化 512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15" name="円/楕円 514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16" name="円/楕円 515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14" name="円/楕円 513"/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88" name="円/楕円 27"/>
                <p:cNvSpPr/>
                <p:nvPr/>
              </p:nvSpPr>
              <p:spPr>
                <a:xfrm rot="10800000">
                  <a:off x="2312468" y="605979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9" name="円/楕円 27"/>
                <p:cNvSpPr/>
                <p:nvPr/>
              </p:nvSpPr>
              <p:spPr>
                <a:xfrm>
                  <a:off x="2118635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0" name="円/楕円 27"/>
                <p:cNvSpPr/>
                <p:nvPr/>
              </p:nvSpPr>
              <p:spPr>
                <a:xfrm>
                  <a:off x="2525035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1" name="正方形/長方形 67"/>
                <p:cNvSpPr/>
                <p:nvPr/>
              </p:nvSpPr>
              <p:spPr>
                <a:xfrm>
                  <a:off x="2369527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2" name="二等辺三角形 491"/>
                <p:cNvSpPr/>
                <p:nvPr/>
              </p:nvSpPr>
              <p:spPr>
                <a:xfrm rot="3600000">
                  <a:off x="2311765" y="6433706"/>
                  <a:ext cx="97406" cy="86060"/>
                </a:xfrm>
                <a:prstGeom prst="triangle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3" name="二等辺三角形 492"/>
                <p:cNvSpPr/>
                <p:nvPr/>
              </p:nvSpPr>
              <p:spPr>
                <a:xfrm rot="1800000">
                  <a:off x="2320141" y="6463549"/>
                  <a:ext cx="97406" cy="86060"/>
                </a:xfrm>
                <a:prstGeom prst="triangle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4" name="二等辺三角形 493"/>
                <p:cNvSpPr/>
                <p:nvPr/>
              </p:nvSpPr>
              <p:spPr>
                <a:xfrm rot="18000000" flipH="1">
                  <a:off x="2369973" y="6433706"/>
                  <a:ext cx="97406" cy="86060"/>
                </a:xfrm>
                <a:prstGeom prst="triangle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5" name="二等辺三角形 494"/>
                <p:cNvSpPr/>
                <p:nvPr/>
              </p:nvSpPr>
              <p:spPr>
                <a:xfrm rot="19800000" flipH="1">
                  <a:off x="2378349" y="6463549"/>
                  <a:ext cx="97406" cy="86060"/>
                </a:xfrm>
                <a:prstGeom prst="triangle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6" name="フリーフォーム 495"/>
                <p:cNvSpPr/>
                <p:nvPr/>
              </p:nvSpPr>
              <p:spPr>
                <a:xfrm>
                  <a:off x="2100322" y="6210610"/>
                  <a:ext cx="287655" cy="255270"/>
                </a:xfrm>
                <a:custGeom>
                  <a:avLst/>
                  <a:gdLst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62865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62865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62865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62865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80010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4168 h 249913"/>
                    <a:gd name="connsiteX1" fmla="*/ 278130 w 278130"/>
                    <a:gd name="connsiteY1" fmla="*/ 249913 h 249913"/>
                    <a:gd name="connsiteX2" fmla="*/ 0 w 278130"/>
                    <a:gd name="connsiteY2" fmla="*/ 91798 h 249913"/>
                    <a:gd name="connsiteX3" fmla="*/ 80010 w 278130"/>
                    <a:gd name="connsiteY3" fmla="*/ 30838 h 249913"/>
                    <a:gd name="connsiteX4" fmla="*/ 194310 w 278130"/>
                    <a:gd name="connsiteY4" fmla="*/ 4168 h 249913"/>
                    <a:gd name="connsiteX0" fmla="*/ 194310 w 278130"/>
                    <a:gd name="connsiteY0" fmla="*/ 1875 h 247620"/>
                    <a:gd name="connsiteX1" fmla="*/ 278130 w 278130"/>
                    <a:gd name="connsiteY1" fmla="*/ 247620 h 247620"/>
                    <a:gd name="connsiteX2" fmla="*/ 0 w 278130"/>
                    <a:gd name="connsiteY2" fmla="*/ 89505 h 247620"/>
                    <a:gd name="connsiteX3" fmla="*/ 83820 w 278130"/>
                    <a:gd name="connsiteY3" fmla="*/ 36165 h 247620"/>
                    <a:gd name="connsiteX4" fmla="*/ 194310 w 278130"/>
                    <a:gd name="connsiteY4" fmla="*/ 1875 h 247620"/>
                    <a:gd name="connsiteX0" fmla="*/ 194310 w 278130"/>
                    <a:gd name="connsiteY0" fmla="*/ 1015 h 246760"/>
                    <a:gd name="connsiteX1" fmla="*/ 278130 w 278130"/>
                    <a:gd name="connsiteY1" fmla="*/ 246760 h 246760"/>
                    <a:gd name="connsiteX2" fmla="*/ 0 w 278130"/>
                    <a:gd name="connsiteY2" fmla="*/ 88645 h 246760"/>
                    <a:gd name="connsiteX3" fmla="*/ 83820 w 278130"/>
                    <a:gd name="connsiteY3" fmla="*/ 35305 h 246760"/>
                    <a:gd name="connsiteX4" fmla="*/ 194310 w 278130"/>
                    <a:gd name="connsiteY4" fmla="*/ 1015 h 246760"/>
                    <a:gd name="connsiteX0" fmla="*/ 194310 w 278130"/>
                    <a:gd name="connsiteY0" fmla="*/ 2048 h 247793"/>
                    <a:gd name="connsiteX1" fmla="*/ 278130 w 278130"/>
                    <a:gd name="connsiteY1" fmla="*/ 247793 h 247793"/>
                    <a:gd name="connsiteX2" fmla="*/ 0 w 278130"/>
                    <a:gd name="connsiteY2" fmla="*/ 89678 h 247793"/>
                    <a:gd name="connsiteX3" fmla="*/ 83820 w 278130"/>
                    <a:gd name="connsiteY3" fmla="*/ 30623 h 247793"/>
                    <a:gd name="connsiteX4" fmla="*/ 194310 w 278130"/>
                    <a:gd name="connsiteY4" fmla="*/ 2048 h 247793"/>
                    <a:gd name="connsiteX0" fmla="*/ 194310 w 278130"/>
                    <a:gd name="connsiteY0" fmla="*/ 6430 h 252175"/>
                    <a:gd name="connsiteX1" fmla="*/ 278130 w 278130"/>
                    <a:gd name="connsiteY1" fmla="*/ 252175 h 252175"/>
                    <a:gd name="connsiteX2" fmla="*/ 0 w 278130"/>
                    <a:gd name="connsiteY2" fmla="*/ 94060 h 252175"/>
                    <a:gd name="connsiteX3" fmla="*/ 72390 w 278130"/>
                    <a:gd name="connsiteY3" fmla="*/ 23575 h 252175"/>
                    <a:gd name="connsiteX4" fmla="*/ 194310 w 278130"/>
                    <a:gd name="connsiteY4" fmla="*/ 6430 h 252175"/>
                    <a:gd name="connsiteX0" fmla="*/ 194310 w 278130"/>
                    <a:gd name="connsiteY0" fmla="*/ 6430 h 252175"/>
                    <a:gd name="connsiteX1" fmla="*/ 278130 w 278130"/>
                    <a:gd name="connsiteY1" fmla="*/ 252175 h 252175"/>
                    <a:gd name="connsiteX2" fmla="*/ 0 w 278130"/>
                    <a:gd name="connsiteY2" fmla="*/ 94060 h 252175"/>
                    <a:gd name="connsiteX3" fmla="*/ 72390 w 278130"/>
                    <a:gd name="connsiteY3" fmla="*/ 23575 h 252175"/>
                    <a:gd name="connsiteX4" fmla="*/ 194310 w 278130"/>
                    <a:gd name="connsiteY4" fmla="*/ 6430 h 252175"/>
                    <a:gd name="connsiteX0" fmla="*/ 203835 w 287655"/>
                    <a:gd name="connsiteY0" fmla="*/ 6430 h 252175"/>
                    <a:gd name="connsiteX1" fmla="*/ 287655 w 287655"/>
                    <a:gd name="connsiteY1" fmla="*/ 252175 h 252175"/>
                    <a:gd name="connsiteX2" fmla="*/ 0 w 287655"/>
                    <a:gd name="connsiteY2" fmla="*/ 92155 h 252175"/>
                    <a:gd name="connsiteX3" fmla="*/ 81915 w 287655"/>
                    <a:gd name="connsiteY3" fmla="*/ 23575 h 252175"/>
                    <a:gd name="connsiteX4" fmla="*/ 203835 w 287655"/>
                    <a:gd name="connsiteY4" fmla="*/ 6430 h 252175"/>
                    <a:gd name="connsiteX0" fmla="*/ 201930 w 287655"/>
                    <a:gd name="connsiteY0" fmla="*/ 2565 h 257835"/>
                    <a:gd name="connsiteX1" fmla="*/ 287655 w 287655"/>
                    <a:gd name="connsiteY1" fmla="*/ 257835 h 257835"/>
                    <a:gd name="connsiteX2" fmla="*/ 0 w 287655"/>
                    <a:gd name="connsiteY2" fmla="*/ 97815 h 257835"/>
                    <a:gd name="connsiteX3" fmla="*/ 81915 w 287655"/>
                    <a:gd name="connsiteY3" fmla="*/ 29235 h 257835"/>
                    <a:gd name="connsiteX4" fmla="*/ 201930 w 287655"/>
                    <a:gd name="connsiteY4" fmla="*/ 2565 h 257835"/>
                    <a:gd name="connsiteX0" fmla="*/ 201930 w 287655"/>
                    <a:gd name="connsiteY0" fmla="*/ 0 h 255270"/>
                    <a:gd name="connsiteX1" fmla="*/ 287655 w 287655"/>
                    <a:gd name="connsiteY1" fmla="*/ 255270 h 255270"/>
                    <a:gd name="connsiteX2" fmla="*/ 0 w 287655"/>
                    <a:gd name="connsiteY2" fmla="*/ 95250 h 255270"/>
                    <a:gd name="connsiteX3" fmla="*/ 81915 w 287655"/>
                    <a:gd name="connsiteY3" fmla="*/ 26670 h 255270"/>
                    <a:gd name="connsiteX4" fmla="*/ 201930 w 287655"/>
                    <a:gd name="connsiteY4" fmla="*/ 0 h 255270"/>
                    <a:gd name="connsiteX0" fmla="*/ 201930 w 287655"/>
                    <a:gd name="connsiteY0" fmla="*/ 0 h 255270"/>
                    <a:gd name="connsiteX1" fmla="*/ 287655 w 287655"/>
                    <a:gd name="connsiteY1" fmla="*/ 255270 h 255270"/>
                    <a:gd name="connsiteX2" fmla="*/ 0 w 287655"/>
                    <a:gd name="connsiteY2" fmla="*/ 95250 h 255270"/>
                    <a:gd name="connsiteX3" fmla="*/ 85725 w 287655"/>
                    <a:gd name="connsiteY3" fmla="*/ 32385 h 255270"/>
                    <a:gd name="connsiteX4" fmla="*/ 201930 w 287655"/>
                    <a:gd name="connsiteY4" fmla="*/ 0 h 255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7655" h="255270">
                      <a:moveTo>
                        <a:pt x="201930" y="0"/>
                      </a:moveTo>
                      <a:lnTo>
                        <a:pt x="287655" y="255270"/>
                      </a:lnTo>
                      <a:lnTo>
                        <a:pt x="0" y="95250"/>
                      </a:lnTo>
                      <a:cubicBezTo>
                        <a:pt x="17145" y="63500"/>
                        <a:pt x="47625" y="52705"/>
                        <a:pt x="85725" y="32385"/>
                      </a:cubicBezTo>
                      <a:cubicBezTo>
                        <a:pt x="173355" y="-5080"/>
                        <a:pt x="152400" y="6985"/>
                        <a:pt x="201930" y="0"/>
                      </a:cubicBezTo>
                      <a:close/>
                    </a:path>
                  </a:pathLst>
                </a:custGeom>
                <a:solidFill>
                  <a:srgbClr val="5B9BD5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7" name="フリーフォーム 496"/>
                <p:cNvSpPr/>
                <p:nvPr/>
              </p:nvSpPr>
              <p:spPr>
                <a:xfrm flipH="1">
                  <a:off x="2402645" y="6210610"/>
                  <a:ext cx="287655" cy="255270"/>
                </a:xfrm>
                <a:custGeom>
                  <a:avLst/>
                  <a:gdLst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62865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62865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62865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62865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80010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4168 h 249913"/>
                    <a:gd name="connsiteX1" fmla="*/ 278130 w 278130"/>
                    <a:gd name="connsiteY1" fmla="*/ 249913 h 249913"/>
                    <a:gd name="connsiteX2" fmla="*/ 0 w 278130"/>
                    <a:gd name="connsiteY2" fmla="*/ 91798 h 249913"/>
                    <a:gd name="connsiteX3" fmla="*/ 80010 w 278130"/>
                    <a:gd name="connsiteY3" fmla="*/ 30838 h 249913"/>
                    <a:gd name="connsiteX4" fmla="*/ 194310 w 278130"/>
                    <a:gd name="connsiteY4" fmla="*/ 4168 h 249913"/>
                    <a:gd name="connsiteX0" fmla="*/ 194310 w 278130"/>
                    <a:gd name="connsiteY0" fmla="*/ 1875 h 247620"/>
                    <a:gd name="connsiteX1" fmla="*/ 278130 w 278130"/>
                    <a:gd name="connsiteY1" fmla="*/ 247620 h 247620"/>
                    <a:gd name="connsiteX2" fmla="*/ 0 w 278130"/>
                    <a:gd name="connsiteY2" fmla="*/ 89505 h 247620"/>
                    <a:gd name="connsiteX3" fmla="*/ 83820 w 278130"/>
                    <a:gd name="connsiteY3" fmla="*/ 36165 h 247620"/>
                    <a:gd name="connsiteX4" fmla="*/ 194310 w 278130"/>
                    <a:gd name="connsiteY4" fmla="*/ 1875 h 247620"/>
                    <a:gd name="connsiteX0" fmla="*/ 194310 w 278130"/>
                    <a:gd name="connsiteY0" fmla="*/ 1015 h 246760"/>
                    <a:gd name="connsiteX1" fmla="*/ 278130 w 278130"/>
                    <a:gd name="connsiteY1" fmla="*/ 246760 h 246760"/>
                    <a:gd name="connsiteX2" fmla="*/ 0 w 278130"/>
                    <a:gd name="connsiteY2" fmla="*/ 88645 h 246760"/>
                    <a:gd name="connsiteX3" fmla="*/ 83820 w 278130"/>
                    <a:gd name="connsiteY3" fmla="*/ 35305 h 246760"/>
                    <a:gd name="connsiteX4" fmla="*/ 194310 w 278130"/>
                    <a:gd name="connsiteY4" fmla="*/ 1015 h 246760"/>
                    <a:gd name="connsiteX0" fmla="*/ 194310 w 278130"/>
                    <a:gd name="connsiteY0" fmla="*/ 2048 h 247793"/>
                    <a:gd name="connsiteX1" fmla="*/ 278130 w 278130"/>
                    <a:gd name="connsiteY1" fmla="*/ 247793 h 247793"/>
                    <a:gd name="connsiteX2" fmla="*/ 0 w 278130"/>
                    <a:gd name="connsiteY2" fmla="*/ 89678 h 247793"/>
                    <a:gd name="connsiteX3" fmla="*/ 83820 w 278130"/>
                    <a:gd name="connsiteY3" fmla="*/ 30623 h 247793"/>
                    <a:gd name="connsiteX4" fmla="*/ 194310 w 278130"/>
                    <a:gd name="connsiteY4" fmla="*/ 2048 h 247793"/>
                    <a:gd name="connsiteX0" fmla="*/ 194310 w 278130"/>
                    <a:gd name="connsiteY0" fmla="*/ 6430 h 252175"/>
                    <a:gd name="connsiteX1" fmla="*/ 278130 w 278130"/>
                    <a:gd name="connsiteY1" fmla="*/ 252175 h 252175"/>
                    <a:gd name="connsiteX2" fmla="*/ 0 w 278130"/>
                    <a:gd name="connsiteY2" fmla="*/ 94060 h 252175"/>
                    <a:gd name="connsiteX3" fmla="*/ 72390 w 278130"/>
                    <a:gd name="connsiteY3" fmla="*/ 23575 h 252175"/>
                    <a:gd name="connsiteX4" fmla="*/ 194310 w 278130"/>
                    <a:gd name="connsiteY4" fmla="*/ 6430 h 252175"/>
                    <a:gd name="connsiteX0" fmla="*/ 194310 w 278130"/>
                    <a:gd name="connsiteY0" fmla="*/ 6430 h 252175"/>
                    <a:gd name="connsiteX1" fmla="*/ 278130 w 278130"/>
                    <a:gd name="connsiteY1" fmla="*/ 252175 h 252175"/>
                    <a:gd name="connsiteX2" fmla="*/ 0 w 278130"/>
                    <a:gd name="connsiteY2" fmla="*/ 94060 h 252175"/>
                    <a:gd name="connsiteX3" fmla="*/ 72390 w 278130"/>
                    <a:gd name="connsiteY3" fmla="*/ 23575 h 252175"/>
                    <a:gd name="connsiteX4" fmla="*/ 194310 w 278130"/>
                    <a:gd name="connsiteY4" fmla="*/ 6430 h 252175"/>
                    <a:gd name="connsiteX0" fmla="*/ 203835 w 287655"/>
                    <a:gd name="connsiteY0" fmla="*/ 6430 h 252175"/>
                    <a:gd name="connsiteX1" fmla="*/ 287655 w 287655"/>
                    <a:gd name="connsiteY1" fmla="*/ 252175 h 252175"/>
                    <a:gd name="connsiteX2" fmla="*/ 0 w 287655"/>
                    <a:gd name="connsiteY2" fmla="*/ 92155 h 252175"/>
                    <a:gd name="connsiteX3" fmla="*/ 81915 w 287655"/>
                    <a:gd name="connsiteY3" fmla="*/ 23575 h 252175"/>
                    <a:gd name="connsiteX4" fmla="*/ 203835 w 287655"/>
                    <a:gd name="connsiteY4" fmla="*/ 6430 h 252175"/>
                    <a:gd name="connsiteX0" fmla="*/ 201930 w 287655"/>
                    <a:gd name="connsiteY0" fmla="*/ 2565 h 257835"/>
                    <a:gd name="connsiteX1" fmla="*/ 287655 w 287655"/>
                    <a:gd name="connsiteY1" fmla="*/ 257835 h 257835"/>
                    <a:gd name="connsiteX2" fmla="*/ 0 w 287655"/>
                    <a:gd name="connsiteY2" fmla="*/ 97815 h 257835"/>
                    <a:gd name="connsiteX3" fmla="*/ 81915 w 287655"/>
                    <a:gd name="connsiteY3" fmla="*/ 29235 h 257835"/>
                    <a:gd name="connsiteX4" fmla="*/ 201930 w 287655"/>
                    <a:gd name="connsiteY4" fmla="*/ 2565 h 257835"/>
                    <a:gd name="connsiteX0" fmla="*/ 201930 w 287655"/>
                    <a:gd name="connsiteY0" fmla="*/ 0 h 255270"/>
                    <a:gd name="connsiteX1" fmla="*/ 287655 w 287655"/>
                    <a:gd name="connsiteY1" fmla="*/ 255270 h 255270"/>
                    <a:gd name="connsiteX2" fmla="*/ 0 w 287655"/>
                    <a:gd name="connsiteY2" fmla="*/ 95250 h 255270"/>
                    <a:gd name="connsiteX3" fmla="*/ 81915 w 287655"/>
                    <a:gd name="connsiteY3" fmla="*/ 26670 h 255270"/>
                    <a:gd name="connsiteX4" fmla="*/ 201930 w 287655"/>
                    <a:gd name="connsiteY4" fmla="*/ 0 h 255270"/>
                    <a:gd name="connsiteX0" fmla="*/ 201930 w 287655"/>
                    <a:gd name="connsiteY0" fmla="*/ 0 h 255270"/>
                    <a:gd name="connsiteX1" fmla="*/ 287655 w 287655"/>
                    <a:gd name="connsiteY1" fmla="*/ 255270 h 255270"/>
                    <a:gd name="connsiteX2" fmla="*/ 0 w 287655"/>
                    <a:gd name="connsiteY2" fmla="*/ 95250 h 255270"/>
                    <a:gd name="connsiteX3" fmla="*/ 85725 w 287655"/>
                    <a:gd name="connsiteY3" fmla="*/ 32385 h 255270"/>
                    <a:gd name="connsiteX4" fmla="*/ 201930 w 287655"/>
                    <a:gd name="connsiteY4" fmla="*/ 0 h 255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7655" h="255270">
                      <a:moveTo>
                        <a:pt x="201930" y="0"/>
                      </a:moveTo>
                      <a:lnTo>
                        <a:pt x="287655" y="255270"/>
                      </a:lnTo>
                      <a:lnTo>
                        <a:pt x="0" y="95250"/>
                      </a:lnTo>
                      <a:cubicBezTo>
                        <a:pt x="17145" y="63500"/>
                        <a:pt x="47625" y="52705"/>
                        <a:pt x="85725" y="32385"/>
                      </a:cubicBezTo>
                      <a:cubicBezTo>
                        <a:pt x="173355" y="-5080"/>
                        <a:pt x="152400" y="6985"/>
                        <a:pt x="201930" y="0"/>
                      </a:cubicBezTo>
                      <a:close/>
                    </a:path>
                  </a:pathLst>
                </a:custGeom>
                <a:solidFill>
                  <a:srgbClr val="DEEBF7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98" name="グループ化 497"/>
                <p:cNvGrpSpPr/>
                <p:nvPr/>
              </p:nvGrpSpPr>
              <p:grpSpPr>
                <a:xfrm>
                  <a:off x="2153968" y="5687130"/>
                  <a:ext cx="137588" cy="168414"/>
                  <a:chOff x="2153968" y="5687130"/>
                  <a:chExt cx="137588" cy="168414"/>
                </a:xfrm>
              </p:grpSpPr>
              <p:sp>
                <p:nvSpPr>
                  <p:cNvPr id="506" name="二等辺三角形 505"/>
                  <p:cNvSpPr/>
                  <p:nvPr/>
                </p:nvSpPr>
                <p:spPr>
                  <a:xfrm rot="18900000">
                    <a:off x="2153968" y="5687130"/>
                    <a:ext cx="45719" cy="69762"/>
                  </a:xfrm>
                  <a:prstGeom prst="triangl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507" name="グループ化 506"/>
                  <p:cNvGrpSpPr/>
                  <p:nvPr/>
                </p:nvGrpSpPr>
                <p:grpSpPr>
                  <a:xfrm>
                    <a:off x="2165452" y="5697472"/>
                    <a:ext cx="126104" cy="158072"/>
                    <a:chOff x="2896919" y="3691681"/>
                    <a:chExt cx="138000" cy="203092"/>
                  </a:xfrm>
                </p:grpSpPr>
                <p:sp>
                  <p:nvSpPr>
                    <p:cNvPr id="508" name="円/楕円 507"/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09" name="円/楕円 508"/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10" name="円/楕円 509"/>
                    <p:cNvSpPr/>
                    <p:nvPr/>
                  </p:nvSpPr>
                  <p:spPr>
                    <a:xfrm>
                      <a:off x="2921404" y="3747251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11" name="円/楕円 510"/>
                    <p:cNvSpPr/>
                    <p:nvPr/>
                  </p:nvSpPr>
                  <p:spPr>
                    <a:xfrm>
                      <a:off x="2943059" y="3745686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499" name="グループ化 498"/>
                <p:cNvGrpSpPr/>
                <p:nvPr/>
              </p:nvGrpSpPr>
              <p:grpSpPr>
                <a:xfrm>
                  <a:off x="2504728" y="5687130"/>
                  <a:ext cx="137588" cy="168414"/>
                  <a:chOff x="2153968" y="5687130"/>
                  <a:chExt cx="137588" cy="168414"/>
                </a:xfrm>
              </p:grpSpPr>
              <p:sp>
                <p:nvSpPr>
                  <p:cNvPr id="500" name="二等辺三角形 499"/>
                  <p:cNvSpPr/>
                  <p:nvPr/>
                </p:nvSpPr>
                <p:spPr>
                  <a:xfrm rot="18900000">
                    <a:off x="2153968" y="5687130"/>
                    <a:ext cx="45719" cy="69762"/>
                  </a:xfrm>
                  <a:prstGeom prst="triangl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501" name="グループ化 500"/>
                  <p:cNvGrpSpPr/>
                  <p:nvPr/>
                </p:nvGrpSpPr>
                <p:grpSpPr>
                  <a:xfrm>
                    <a:off x="2165452" y="5697472"/>
                    <a:ext cx="126104" cy="158072"/>
                    <a:chOff x="2896919" y="3691681"/>
                    <a:chExt cx="138000" cy="203092"/>
                  </a:xfrm>
                </p:grpSpPr>
                <p:sp>
                  <p:nvSpPr>
                    <p:cNvPr id="502" name="円/楕円 501"/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03" name="円/楕円 502"/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04" name="円/楕円 503"/>
                    <p:cNvSpPr/>
                    <p:nvPr/>
                  </p:nvSpPr>
                  <p:spPr>
                    <a:xfrm>
                      <a:off x="2921404" y="3747251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05" name="円/楕円 504"/>
                    <p:cNvSpPr/>
                    <p:nvPr/>
                  </p:nvSpPr>
                  <p:spPr>
                    <a:xfrm>
                      <a:off x="2943059" y="3745686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479" name="グループ化 478"/>
              <p:cNvGrpSpPr/>
              <p:nvPr/>
            </p:nvGrpSpPr>
            <p:grpSpPr>
              <a:xfrm>
                <a:off x="1382142" y="3168682"/>
                <a:ext cx="903311" cy="754998"/>
                <a:chOff x="1382142" y="3168682"/>
                <a:chExt cx="903311" cy="754998"/>
              </a:xfrm>
            </p:grpSpPr>
            <p:sp>
              <p:nvSpPr>
                <p:cNvPr id="481" name="月 480"/>
                <p:cNvSpPr/>
                <p:nvPr/>
              </p:nvSpPr>
              <p:spPr>
                <a:xfrm>
                  <a:off x="1382142" y="3168682"/>
                  <a:ext cx="263262" cy="754998"/>
                </a:xfrm>
                <a:prstGeom prst="moon">
                  <a:avLst>
                    <a:gd name="adj" fmla="val 53618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2" name="月 481"/>
                <p:cNvSpPr/>
                <p:nvPr/>
              </p:nvSpPr>
              <p:spPr>
                <a:xfrm flipH="1">
                  <a:off x="2022191" y="3168682"/>
                  <a:ext cx="263262" cy="754998"/>
                </a:xfrm>
                <a:prstGeom prst="moon">
                  <a:avLst>
                    <a:gd name="adj" fmla="val 53618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80" name="月 12"/>
              <p:cNvSpPr/>
              <p:nvPr/>
            </p:nvSpPr>
            <p:spPr>
              <a:xfrm rot="18900000">
                <a:off x="1656472" y="2998081"/>
                <a:ext cx="440186" cy="482964"/>
              </a:xfrm>
              <a:custGeom>
                <a:avLst/>
                <a:gdLst>
                  <a:gd name="connsiteX0" fmla="*/ 233529 w 233529"/>
                  <a:gd name="connsiteY0" fmla="*/ 314653 h 314653"/>
                  <a:gd name="connsiteX1" fmla="*/ 0 w 233529"/>
                  <a:gd name="connsiteY1" fmla="*/ 157326 h 314653"/>
                  <a:gd name="connsiteX2" fmla="*/ 233529 w 233529"/>
                  <a:gd name="connsiteY2" fmla="*/ -1 h 314653"/>
                  <a:gd name="connsiteX3" fmla="*/ 233529 w 233529"/>
                  <a:gd name="connsiteY3" fmla="*/ 314652 h 314653"/>
                  <a:gd name="connsiteX4" fmla="*/ 233529 w 233529"/>
                  <a:gd name="connsiteY4" fmla="*/ 314653 h 314653"/>
                  <a:gd name="connsiteX0" fmla="*/ 447267 w 447267"/>
                  <a:gd name="connsiteY0" fmla="*/ 476298 h 476298"/>
                  <a:gd name="connsiteX1" fmla="*/ 5396 w 447267"/>
                  <a:gd name="connsiteY1" fmla="*/ 157327 h 476298"/>
                  <a:gd name="connsiteX2" fmla="*/ 238925 w 447267"/>
                  <a:gd name="connsiteY2" fmla="*/ 0 h 476298"/>
                  <a:gd name="connsiteX3" fmla="*/ 238925 w 447267"/>
                  <a:gd name="connsiteY3" fmla="*/ 314653 h 476298"/>
                  <a:gd name="connsiteX4" fmla="*/ 447267 w 447267"/>
                  <a:gd name="connsiteY4" fmla="*/ 476298 h 476298"/>
                  <a:gd name="connsiteX0" fmla="*/ 385718 w 385718"/>
                  <a:gd name="connsiteY0" fmla="*/ 476298 h 476298"/>
                  <a:gd name="connsiteX1" fmla="*/ 8505 w 385718"/>
                  <a:gd name="connsiteY1" fmla="*/ 171695 h 476298"/>
                  <a:gd name="connsiteX2" fmla="*/ 177376 w 385718"/>
                  <a:gd name="connsiteY2" fmla="*/ 0 h 476298"/>
                  <a:gd name="connsiteX3" fmla="*/ 177376 w 385718"/>
                  <a:gd name="connsiteY3" fmla="*/ 314653 h 476298"/>
                  <a:gd name="connsiteX4" fmla="*/ 385718 w 385718"/>
                  <a:gd name="connsiteY4" fmla="*/ 476298 h 476298"/>
                  <a:gd name="connsiteX0" fmla="*/ 410972 w 410972"/>
                  <a:gd name="connsiteY0" fmla="*/ 476298 h 476298"/>
                  <a:gd name="connsiteX1" fmla="*/ 33759 w 410972"/>
                  <a:gd name="connsiteY1" fmla="*/ 171695 h 476298"/>
                  <a:gd name="connsiteX2" fmla="*/ 202630 w 410972"/>
                  <a:gd name="connsiteY2" fmla="*/ 0 h 476298"/>
                  <a:gd name="connsiteX3" fmla="*/ 202630 w 410972"/>
                  <a:gd name="connsiteY3" fmla="*/ 314653 h 476298"/>
                  <a:gd name="connsiteX4" fmla="*/ 410972 w 410972"/>
                  <a:gd name="connsiteY4" fmla="*/ 476298 h 476298"/>
                  <a:gd name="connsiteX0" fmla="*/ 410972 w 410972"/>
                  <a:gd name="connsiteY0" fmla="*/ 476298 h 476298"/>
                  <a:gd name="connsiteX1" fmla="*/ 33759 w 410972"/>
                  <a:gd name="connsiteY1" fmla="*/ 171695 h 476298"/>
                  <a:gd name="connsiteX2" fmla="*/ 202630 w 410972"/>
                  <a:gd name="connsiteY2" fmla="*/ 0 h 476298"/>
                  <a:gd name="connsiteX3" fmla="*/ 403788 w 410972"/>
                  <a:gd name="connsiteY3" fmla="*/ 267955 h 476298"/>
                  <a:gd name="connsiteX4" fmla="*/ 410972 w 410972"/>
                  <a:gd name="connsiteY4" fmla="*/ 476298 h 476298"/>
                  <a:gd name="connsiteX0" fmla="*/ 410972 w 410972"/>
                  <a:gd name="connsiteY0" fmla="*/ 476298 h 476298"/>
                  <a:gd name="connsiteX1" fmla="*/ 33759 w 410972"/>
                  <a:gd name="connsiteY1" fmla="*/ 171695 h 476298"/>
                  <a:gd name="connsiteX2" fmla="*/ 202630 w 410972"/>
                  <a:gd name="connsiteY2" fmla="*/ 0 h 476298"/>
                  <a:gd name="connsiteX3" fmla="*/ 403788 w 410972"/>
                  <a:gd name="connsiteY3" fmla="*/ 267955 h 476298"/>
                  <a:gd name="connsiteX4" fmla="*/ 410972 w 410972"/>
                  <a:gd name="connsiteY4" fmla="*/ 476298 h 476298"/>
                  <a:gd name="connsiteX0" fmla="*/ 411920 w 411920"/>
                  <a:gd name="connsiteY0" fmla="*/ 482964 h 482964"/>
                  <a:gd name="connsiteX1" fmla="*/ 34707 w 411920"/>
                  <a:gd name="connsiteY1" fmla="*/ 178361 h 482964"/>
                  <a:gd name="connsiteX2" fmla="*/ 203578 w 411920"/>
                  <a:gd name="connsiteY2" fmla="*/ 6666 h 482964"/>
                  <a:gd name="connsiteX3" fmla="*/ 404736 w 411920"/>
                  <a:gd name="connsiteY3" fmla="*/ 274621 h 482964"/>
                  <a:gd name="connsiteX4" fmla="*/ 411920 w 411920"/>
                  <a:gd name="connsiteY4" fmla="*/ 482964 h 482964"/>
                  <a:gd name="connsiteX0" fmla="*/ 411920 w 440186"/>
                  <a:gd name="connsiteY0" fmla="*/ 482964 h 482964"/>
                  <a:gd name="connsiteX1" fmla="*/ 34707 w 440186"/>
                  <a:gd name="connsiteY1" fmla="*/ 178361 h 482964"/>
                  <a:gd name="connsiteX2" fmla="*/ 203578 w 440186"/>
                  <a:gd name="connsiteY2" fmla="*/ 6666 h 482964"/>
                  <a:gd name="connsiteX3" fmla="*/ 404736 w 440186"/>
                  <a:gd name="connsiteY3" fmla="*/ 274621 h 482964"/>
                  <a:gd name="connsiteX4" fmla="*/ 411920 w 440186"/>
                  <a:gd name="connsiteY4" fmla="*/ 482964 h 48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40186" h="482964">
                    <a:moveTo>
                      <a:pt x="411920" y="482964"/>
                    </a:moveTo>
                    <a:cubicBezTo>
                      <a:pt x="282945" y="482964"/>
                      <a:pt x="134089" y="347547"/>
                      <a:pt x="34707" y="178361"/>
                    </a:cubicBezTo>
                    <a:cubicBezTo>
                      <a:pt x="-64675" y="9175"/>
                      <a:pt x="67419" y="-14886"/>
                      <a:pt x="203578" y="6666"/>
                    </a:cubicBezTo>
                    <a:cubicBezTo>
                      <a:pt x="286788" y="156611"/>
                      <a:pt x="328097" y="130067"/>
                      <a:pt x="404736" y="274621"/>
                    </a:cubicBezTo>
                    <a:cubicBezTo>
                      <a:pt x="481375" y="419175"/>
                      <a:pt x="409525" y="413516"/>
                      <a:pt x="411920" y="48296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11" name="グループ化 610"/>
            <p:cNvGrpSpPr/>
            <p:nvPr/>
          </p:nvGrpSpPr>
          <p:grpSpPr>
            <a:xfrm>
              <a:off x="2660089" y="3622306"/>
              <a:ext cx="437817" cy="803316"/>
              <a:chOff x="6565745" y="1741511"/>
              <a:chExt cx="662942" cy="1216381"/>
            </a:xfrm>
          </p:grpSpPr>
          <p:grpSp>
            <p:nvGrpSpPr>
              <p:cNvPr id="619" name="グループ化 618"/>
              <p:cNvGrpSpPr/>
              <p:nvPr/>
            </p:nvGrpSpPr>
            <p:grpSpPr>
              <a:xfrm rot="900000">
                <a:off x="6775413" y="1741511"/>
                <a:ext cx="326659" cy="316207"/>
                <a:chOff x="6269307" y="1516380"/>
                <a:chExt cx="381047" cy="368855"/>
              </a:xfrm>
            </p:grpSpPr>
            <p:sp>
              <p:nvSpPr>
                <p:cNvPr id="623" name="角丸四角形 622"/>
                <p:cNvSpPr/>
                <p:nvPr/>
              </p:nvSpPr>
              <p:spPr>
                <a:xfrm rot="1289915">
                  <a:off x="6269307" y="1609714"/>
                  <a:ext cx="118813" cy="1821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24" name="角丸四角形 85"/>
                <p:cNvSpPr/>
                <p:nvPr/>
              </p:nvSpPr>
              <p:spPr>
                <a:xfrm>
                  <a:off x="6298518" y="1516380"/>
                  <a:ext cx="351836" cy="3688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1836" h="368855">
                      <a:moveTo>
                        <a:pt x="45991" y="0"/>
                      </a:moveTo>
                      <a:cubicBezTo>
                        <a:pt x="66733" y="0"/>
                        <a:pt x="84268" y="13732"/>
                        <a:pt x="89318" y="32808"/>
                      </a:cubicBezTo>
                      <a:cubicBezTo>
                        <a:pt x="94369" y="13732"/>
                        <a:pt x="111904" y="0"/>
                        <a:pt x="132645" y="0"/>
                      </a:cubicBezTo>
                      <a:cubicBezTo>
                        <a:pt x="153294" y="0"/>
                        <a:pt x="170764" y="13609"/>
                        <a:pt x="175920" y="32550"/>
                      </a:cubicBezTo>
                      <a:cubicBezTo>
                        <a:pt x="181076" y="13609"/>
                        <a:pt x="198547" y="0"/>
                        <a:pt x="219195" y="0"/>
                      </a:cubicBezTo>
                      <a:cubicBezTo>
                        <a:pt x="239936" y="0"/>
                        <a:pt x="257470" y="13731"/>
                        <a:pt x="262522" y="32806"/>
                      </a:cubicBezTo>
                      <a:cubicBezTo>
                        <a:pt x="267573" y="13731"/>
                        <a:pt x="285108" y="0"/>
                        <a:pt x="305848" y="0"/>
                      </a:cubicBezTo>
                      <a:cubicBezTo>
                        <a:pt x="331246" y="0"/>
                        <a:pt x="351836" y="20590"/>
                        <a:pt x="351836" y="45988"/>
                      </a:cubicBezTo>
                      <a:cubicBezTo>
                        <a:pt x="351836" y="96054"/>
                        <a:pt x="351835" y="146119"/>
                        <a:pt x="351835" y="196185"/>
                      </a:cubicBezTo>
                      <a:lnTo>
                        <a:pt x="351834" y="196190"/>
                      </a:lnTo>
                      <a:lnTo>
                        <a:pt x="351834" y="242172"/>
                      </a:lnTo>
                      <a:cubicBezTo>
                        <a:pt x="351834" y="312137"/>
                        <a:pt x="295116" y="368855"/>
                        <a:pt x="225151" y="368855"/>
                      </a:cubicBezTo>
                      <a:lnTo>
                        <a:pt x="126683" y="368855"/>
                      </a:lnTo>
                      <a:cubicBezTo>
                        <a:pt x="56718" y="368855"/>
                        <a:pt x="0" y="312137"/>
                        <a:pt x="0" y="242172"/>
                      </a:cubicBezTo>
                      <a:cubicBezTo>
                        <a:pt x="0" y="199945"/>
                        <a:pt x="1" y="157717"/>
                        <a:pt x="1" y="115490"/>
                      </a:cubicBezTo>
                      <a:lnTo>
                        <a:pt x="3" y="115490"/>
                      </a:lnTo>
                      <a:lnTo>
                        <a:pt x="3" y="45988"/>
                      </a:lnTo>
                      <a:cubicBezTo>
                        <a:pt x="3" y="20590"/>
                        <a:pt x="20593" y="0"/>
                        <a:pt x="4599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20" name="グループ化 619"/>
              <p:cNvGrpSpPr/>
              <p:nvPr/>
            </p:nvGrpSpPr>
            <p:grpSpPr>
              <a:xfrm rot="20056315">
                <a:off x="6565745" y="2055049"/>
                <a:ext cx="662942" cy="902843"/>
                <a:chOff x="6773177" y="2083409"/>
                <a:chExt cx="662942" cy="902843"/>
              </a:xfrm>
            </p:grpSpPr>
            <p:sp>
              <p:nvSpPr>
                <p:cNvPr id="621" name="台形 620"/>
                <p:cNvSpPr/>
                <p:nvPr/>
              </p:nvSpPr>
              <p:spPr>
                <a:xfrm rot="2503523">
                  <a:off x="7121795" y="2083409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DEEBF7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22" name="片側の 2 つの角を丸めた四角形 621"/>
                <p:cNvSpPr/>
                <p:nvPr/>
              </p:nvSpPr>
              <p:spPr>
                <a:xfrm rot="13287502">
                  <a:off x="6773177" y="209772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44546A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12" name="グループ化 611"/>
            <p:cNvGrpSpPr/>
            <p:nvPr/>
          </p:nvGrpSpPr>
          <p:grpSpPr>
            <a:xfrm flipH="1">
              <a:off x="3082681" y="3622306"/>
              <a:ext cx="437817" cy="803316"/>
              <a:chOff x="6565745" y="1741511"/>
              <a:chExt cx="662942" cy="1216381"/>
            </a:xfrm>
          </p:grpSpPr>
          <p:grpSp>
            <p:nvGrpSpPr>
              <p:cNvPr id="613" name="グループ化 612"/>
              <p:cNvGrpSpPr/>
              <p:nvPr/>
            </p:nvGrpSpPr>
            <p:grpSpPr>
              <a:xfrm rot="900000">
                <a:off x="6775413" y="1741511"/>
                <a:ext cx="326659" cy="316207"/>
                <a:chOff x="6269307" y="1516380"/>
                <a:chExt cx="381047" cy="368855"/>
              </a:xfrm>
            </p:grpSpPr>
            <p:sp>
              <p:nvSpPr>
                <p:cNvPr id="617" name="角丸四角形 616"/>
                <p:cNvSpPr/>
                <p:nvPr/>
              </p:nvSpPr>
              <p:spPr>
                <a:xfrm rot="1289915">
                  <a:off x="6269307" y="1609714"/>
                  <a:ext cx="118813" cy="1821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18" name="角丸四角形 85"/>
                <p:cNvSpPr/>
                <p:nvPr/>
              </p:nvSpPr>
              <p:spPr>
                <a:xfrm>
                  <a:off x="6298518" y="1516380"/>
                  <a:ext cx="351836" cy="3688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1836" h="368855">
                      <a:moveTo>
                        <a:pt x="45991" y="0"/>
                      </a:moveTo>
                      <a:cubicBezTo>
                        <a:pt x="66733" y="0"/>
                        <a:pt x="84268" y="13732"/>
                        <a:pt x="89318" y="32808"/>
                      </a:cubicBezTo>
                      <a:cubicBezTo>
                        <a:pt x="94369" y="13732"/>
                        <a:pt x="111904" y="0"/>
                        <a:pt x="132645" y="0"/>
                      </a:cubicBezTo>
                      <a:cubicBezTo>
                        <a:pt x="153294" y="0"/>
                        <a:pt x="170764" y="13609"/>
                        <a:pt x="175920" y="32550"/>
                      </a:cubicBezTo>
                      <a:cubicBezTo>
                        <a:pt x="181076" y="13609"/>
                        <a:pt x="198547" y="0"/>
                        <a:pt x="219195" y="0"/>
                      </a:cubicBezTo>
                      <a:cubicBezTo>
                        <a:pt x="239936" y="0"/>
                        <a:pt x="257470" y="13731"/>
                        <a:pt x="262522" y="32806"/>
                      </a:cubicBezTo>
                      <a:cubicBezTo>
                        <a:pt x="267573" y="13731"/>
                        <a:pt x="285108" y="0"/>
                        <a:pt x="305848" y="0"/>
                      </a:cubicBezTo>
                      <a:cubicBezTo>
                        <a:pt x="331246" y="0"/>
                        <a:pt x="351836" y="20590"/>
                        <a:pt x="351836" y="45988"/>
                      </a:cubicBezTo>
                      <a:cubicBezTo>
                        <a:pt x="351836" y="96054"/>
                        <a:pt x="351835" y="146119"/>
                        <a:pt x="351835" y="196185"/>
                      </a:cubicBezTo>
                      <a:lnTo>
                        <a:pt x="351834" y="196190"/>
                      </a:lnTo>
                      <a:lnTo>
                        <a:pt x="351834" y="242172"/>
                      </a:lnTo>
                      <a:cubicBezTo>
                        <a:pt x="351834" y="312137"/>
                        <a:pt x="295116" y="368855"/>
                        <a:pt x="225151" y="368855"/>
                      </a:cubicBezTo>
                      <a:lnTo>
                        <a:pt x="126683" y="368855"/>
                      </a:lnTo>
                      <a:cubicBezTo>
                        <a:pt x="56718" y="368855"/>
                        <a:pt x="0" y="312137"/>
                        <a:pt x="0" y="242172"/>
                      </a:cubicBezTo>
                      <a:cubicBezTo>
                        <a:pt x="0" y="199945"/>
                        <a:pt x="1" y="157717"/>
                        <a:pt x="1" y="115490"/>
                      </a:cubicBezTo>
                      <a:lnTo>
                        <a:pt x="3" y="115490"/>
                      </a:lnTo>
                      <a:lnTo>
                        <a:pt x="3" y="45988"/>
                      </a:lnTo>
                      <a:cubicBezTo>
                        <a:pt x="3" y="20590"/>
                        <a:pt x="20593" y="0"/>
                        <a:pt x="4599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14" name="グループ化 613"/>
              <p:cNvGrpSpPr/>
              <p:nvPr/>
            </p:nvGrpSpPr>
            <p:grpSpPr>
              <a:xfrm rot="20056315">
                <a:off x="6565745" y="2055049"/>
                <a:ext cx="662942" cy="902843"/>
                <a:chOff x="6773177" y="2083409"/>
                <a:chExt cx="662942" cy="902843"/>
              </a:xfrm>
            </p:grpSpPr>
            <p:sp>
              <p:nvSpPr>
                <p:cNvPr id="615" name="台形 614"/>
                <p:cNvSpPr/>
                <p:nvPr/>
              </p:nvSpPr>
              <p:spPr>
                <a:xfrm rot="2503523">
                  <a:off x="7121795" y="2083409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DEEBF7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16" name="片側の 2 つの角を丸めた四角形 615"/>
                <p:cNvSpPr/>
                <p:nvPr/>
              </p:nvSpPr>
              <p:spPr>
                <a:xfrm rot="13287502">
                  <a:off x="6773177" y="209772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44546A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999" name="グループ化 998"/>
          <p:cNvGrpSpPr/>
          <p:nvPr/>
        </p:nvGrpSpPr>
        <p:grpSpPr>
          <a:xfrm>
            <a:off x="630527" y="2809029"/>
            <a:ext cx="1201144" cy="1610519"/>
            <a:chOff x="630527" y="2809029"/>
            <a:chExt cx="1201144" cy="1610519"/>
          </a:xfrm>
        </p:grpSpPr>
        <p:grpSp>
          <p:nvGrpSpPr>
            <p:cNvPr id="407" name="グループ化 406"/>
            <p:cNvGrpSpPr/>
            <p:nvPr/>
          </p:nvGrpSpPr>
          <p:grpSpPr>
            <a:xfrm>
              <a:off x="710492" y="2809029"/>
              <a:ext cx="1063621" cy="1534135"/>
              <a:chOff x="883040" y="5311672"/>
              <a:chExt cx="876940" cy="1264872"/>
            </a:xfrm>
          </p:grpSpPr>
          <p:sp>
            <p:nvSpPr>
              <p:cNvPr id="408" name="円/楕円 407"/>
              <p:cNvSpPr/>
              <p:nvPr/>
            </p:nvSpPr>
            <p:spPr>
              <a:xfrm>
                <a:off x="929392" y="5311672"/>
                <a:ext cx="774926" cy="77492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9" name="月 823"/>
              <p:cNvSpPr/>
              <p:nvPr/>
            </p:nvSpPr>
            <p:spPr>
              <a:xfrm flipH="1">
                <a:off x="883040" y="5631706"/>
                <a:ext cx="435608" cy="586168"/>
              </a:xfrm>
              <a:custGeom>
                <a:avLst/>
                <a:gdLst/>
                <a:ahLst/>
                <a:cxnLst/>
                <a:rect l="l" t="t" r="r" b="b"/>
                <a:pathLst>
                  <a:path w="435608" h="586168">
                    <a:moveTo>
                      <a:pt x="286452" y="0"/>
                    </a:moveTo>
                    <a:cubicBezTo>
                      <a:pt x="199276" y="192948"/>
                      <a:pt x="263638" y="433147"/>
                      <a:pt x="435608" y="556657"/>
                    </a:cubicBezTo>
                    <a:lnTo>
                      <a:pt x="435608" y="556658"/>
                    </a:lnTo>
                    <a:cubicBezTo>
                      <a:pt x="355652" y="578082"/>
                      <a:pt x="273439" y="556463"/>
                      <a:pt x="210751" y="504343"/>
                    </a:cubicBezTo>
                    <a:cubicBezTo>
                      <a:pt x="223970" y="533586"/>
                      <a:pt x="241477" y="560887"/>
                      <a:pt x="262179" y="586167"/>
                    </a:cubicBezTo>
                    <a:lnTo>
                      <a:pt x="262179" y="586168"/>
                    </a:lnTo>
                    <a:cubicBezTo>
                      <a:pt x="117382" y="586168"/>
                      <a:pt x="0" y="457160"/>
                      <a:pt x="0" y="298021"/>
                    </a:cubicBezTo>
                    <a:cubicBezTo>
                      <a:pt x="0" y="139406"/>
                      <a:pt x="116610" y="10724"/>
                      <a:pt x="260750" y="10033"/>
                    </a:cubicBezTo>
                    <a:cubicBezTo>
                      <a:pt x="268698" y="5310"/>
                      <a:pt x="277451" y="2412"/>
                      <a:pt x="28645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0" name="月 823"/>
              <p:cNvSpPr/>
              <p:nvPr/>
            </p:nvSpPr>
            <p:spPr>
              <a:xfrm>
                <a:off x="1324372" y="5631706"/>
                <a:ext cx="435608" cy="586168"/>
              </a:xfrm>
              <a:custGeom>
                <a:avLst/>
                <a:gdLst/>
                <a:ahLst/>
                <a:cxnLst/>
                <a:rect l="l" t="t" r="r" b="b"/>
                <a:pathLst>
                  <a:path w="435608" h="586168">
                    <a:moveTo>
                      <a:pt x="286452" y="0"/>
                    </a:moveTo>
                    <a:cubicBezTo>
                      <a:pt x="199276" y="192948"/>
                      <a:pt x="263638" y="433147"/>
                      <a:pt x="435608" y="556657"/>
                    </a:cubicBezTo>
                    <a:lnTo>
                      <a:pt x="435608" y="556658"/>
                    </a:lnTo>
                    <a:cubicBezTo>
                      <a:pt x="355652" y="578082"/>
                      <a:pt x="273439" y="556463"/>
                      <a:pt x="210751" y="504343"/>
                    </a:cubicBezTo>
                    <a:cubicBezTo>
                      <a:pt x="223970" y="533586"/>
                      <a:pt x="241477" y="560887"/>
                      <a:pt x="262179" y="586167"/>
                    </a:cubicBezTo>
                    <a:lnTo>
                      <a:pt x="262179" y="586168"/>
                    </a:lnTo>
                    <a:cubicBezTo>
                      <a:pt x="117382" y="586168"/>
                      <a:pt x="0" y="457160"/>
                      <a:pt x="0" y="298021"/>
                    </a:cubicBezTo>
                    <a:cubicBezTo>
                      <a:pt x="0" y="139406"/>
                      <a:pt x="116610" y="10724"/>
                      <a:pt x="260750" y="10033"/>
                    </a:cubicBezTo>
                    <a:cubicBezTo>
                      <a:pt x="268698" y="5310"/>
                      <a:pt x="277451" y="2412"/>
                      <a:pt x="28645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1" name="フリーフォーム 410"/>
              <p:cNvSpPr/>
              <p:nvPr/>
            </p:nvSpPr>
            <p:spPr>
              <a:xfrm>
                <a:off x="1161159" y="6106343"/>
                <a:ext cx="323141" cy="176213"/>
              </a:xfrm>
              <a:custGeom>
                <a:avLst/>
                <a:gdLst>
                  <a:gd name="connsiteX0" fmla="*/ 109057 w 323141"/>
                  <a:gd name="connsiteY0" fmla="*/ 0 h 176213"/>
                  <a:gd name="connsiteX1" fmla="*/ 213831 w 323141"/>
                  <a:gd name="connsiteY1" fmla="*/ 0 h 176213"/>
                  <a:gd name="connsiteX2" fmla="*/ 240026 w 323141"/>
                  <a:gd name="connsiteY2" fmla="*/ 26195 h 176213"/>
                  <a:gd name="connsiteX3" fmla="*/ 240026 w 323141"/>
                  <a:gd name="connsiteY3" fmla="*/ 130480 h 176213"/>
                  <a:gd name="connsiteX4" fmla="*/ 323141 w 323141"/>
                  <a:gd name="connsiteY4" fmla="*/ 130480 h 176213"/>
                  <a:gd name="connsiteX5" fmla="*/ 322918 w 323141"/>
                  <a:gd name="connsiteY5" fmla="*/ 131418 h 176213"/>
                  <a:gd name="connsiteX6" fmla="*/ 317770 w 323141"/>
                  <a:gd name="connsiteY6" fmla="*/ 136147 h 176213"/>
                  <a:gd name="connsiteX7" fmla="*/ 161571 w 323141"/>
                  <a:gd name="connsiteY7" fmla="*/ 176213 h 176213"/>
                  <a:gd name="connsiteX8" fmla="*/ 5373 w 323141"/>
                  <a:gd name="connsiteY8" fmla="*/ 136147 h 176213"/>
                  <a:gd name="connsiteX9" fmla="*/ 223 w 323141"/>
                  <a:gd name="connsiteY9" fmla="*/ 131417 h 176213"/>
                  <a:gd name="connsiteX10" fmla="*/ 0 w 323141"/>
                  <a:gd name="connsiteY10" fmla="*/ 130480 h 176213"/>
                  <a:gd name="connsiteX11" fmla="*/ 82862 w 323141"/>
                  <a:gd name="connsiteY11" fmla="*/ 130480 h 176213"/>
                  <a:gd name="connsiteX12" fmla="*/ 82862 w 323141"/>
                  <a:gd name="connsiteY12" fmla="*/ 26195 h 176213"/>
                  <a:gd name="connsiteX13" fmla="*/ 109057 w 323141"/>
                  <a:gd name="connsiteY13" fmla="*/ 0 h 176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3141" h="176213">
                    <a:moveTo>
                      <a:pt x="109057" y="0"/>
                    </a:moveTo>
                    <a:lnTo>
                      <a:pt x="213831" y="0"/>
                    </a:lnTo>
                    <a:cubicBezTo>
                      <a:pt x="228298" y="0"/>
                      <a:pt x="240026" y="11728"/>
                      <a:pt x="240026" y="26195"/>
                    </a:cubicBezTo>
                    <a:lnTo>
                      <a:pt x="240026" y="130480"/>
                    </a:lnTo>
                    <a:lnTo>
                      <a:pt x="323141" y="130480"/>
                    </a:lnTo>
                    <a:lnTo>
                      <a:pt x="322918" y="131418"/>
                    </a:lnTo>
                    <a:lnTo>
                      <a:pt x="317770" y="136147"/>
                    </a:lnTo>
                    <a:cubicBezTo>
                      <a:pt x="277795" y="160902"/>
                      <a:pt x="222571" y="176213"/>
                      <a:pt x="161571" y="176213"/>
                    </a:cubicBezTo>
                    <a:cubicBezTo>
                      <a:pt x="100572" y="176213"/>
                      <a:pt x="45347" y="160902"/>
                      <a:pt x="5373" y="136147"/>
                    </a:cubicBezTo>
                    <a:lnTo>
                      <a:pt x="223" y="131417"/>
                    </a:lnTo>
                    <a:lnTo>
                      <a:pt x="0" y="130480"/>
                    </a:lnTo>
                    <a:lnTo>
                      <a:pt x="82862" y="130480"/>
                    </a:lnTo>
                    <a:lnTo>
                      <a:pt x="82862" y="26195"/>
                    </a:lnTo>
                    <a:cubicBezTo>
                      <a:pt x="82862" y="11728"/>
                      <a:pt x="94590" y="0"/>
                      <a:pt x="10905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2" name="片側の 2 つの角を丸めた四角形 411"/>
              <p:cNvSpPr/>
              <p:nvPr/>
            </p:nvSpPr>
            <p:spPr>
              <a:xfrm>
                <a:off x="992560" y="6237312"/>
                <a:ext cx="675818" cy="339232"/>
              </a:xfrm>
              <a:prstGeom prst="round2SameRect">
                <a:avLst>
                  <a:gd name="adj1" fmla="val 39892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3" name="台形 412"/>
              <p:cNvSpPr/>
              <p:nvPr/>
            </p:nvSpPr>
            <p:spPr>
              <a:xfrm rot="10800000">
                <a:off x="1193527" y="6240721"/>
                <a:ext cx="278556" cy="335821"/>
              </a:xfrm>
              <a:prstGeom prst="trapezoid">
                <a:avLst>
                  <a:gd name="adj" fmla="val 36392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14" name="グループ化 413"/>
              <p:cNvGrpSpPr/>
              <p:nvPr/>
            </p:nvGrpSpPr>
            <p:grpSpPr>
              <a:xfrm>
                <a:off x="903440" y="5381649"/>
                <a:ext cx="834570" cy="787400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436" name="グループ化 435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441" name="円/楕円 440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2" name="円/楕円 441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37" name="グループ化 436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439" name="円/楕円 438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0" name="円/楕円 439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38" name="円/楕円 437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15" name="円/楕円 27"/>
              <p:cNvSpPr/>
              <p:nvPr/>
            </p:nvSpPr>
            <p:spPr>
              <a:xfrm rot="10800000">
                <a:off x="1229053" y="6003071"/>
                <a:ext cx="189637" cy="63208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58 w 3255101"/>
                  <a:gd name="connsiteY0" fmla="*/ 0 h 346285"/>
                  <a:gd name="connsiteX1" fmla="*/ 3210476 w 3255101"/>
                  <a:gd name="connsiteY1" fmla="*/ 0 h 346285"/>
                  <a:gd name="connsiteX2" fmla="*/ 1605267 w 3255101"/>
                  <a:gd name="connsiteY2" fmla="*/ 346285 h 346285"/>
                  <a:gd name="connsiteX3" fmla="*/ 58 w 3255101"/>
                  <a:gd name="connsiteY3" fmla="*/ 0 h 346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55101" h="346285">
                    <a:moveTo>
                      <a:pt x="58" y="0"/>
                    </a:moveTo>
                    <a:cubicBezTo>
                      <a:pt x="267593" y="-57714"/>
                      <a:pt x="2942941" y="-57714"/>
                      <a:pt x="3210476" y="0"/>
                    </a:cubicBezTo>
                    <a:cubicBezTo>
                      <a:pt x="3478011" y="57714"/>
                      <a:pt x="2491799" y="346285"/>
                      <a:pt x="1605267" y="346285"/>
                    </a:cubicBezTo>
                    <a:cubicBezTo>
                      <a:pt x="718735" y="346285"/>
                      <a:pt x="-7588" y="76238"/>
                      <a:pt x="5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6" name="円/楕円 27"/>
              <p:cNvSpPr/>
              <p:nvPr/>
            </p:nvSpPr>
            <p:spPr>
              <a:xfrm rot="11700000">
                <a:off x="1027405" y="5615527"/>
                <a:ext cx="18745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7" name="円/楕円 27"/>
              <p:cNvSpPr/>
              <p:nvPr/>
            </p:nvSpPr>
            <p:spPr>
              <a:xfrm rot="9900000">
                <a:off x="1424197" y="5615527"/>
                <a:ext cx="18745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8" name="正方形/長方形 67"/>
              <p:cNvSpPr/>
              <p:nvPr/>
            </p:nvSpPr>
            <p:spPr>
              <a:xfrm>
                <a:off x="1303452" y="5904676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19" name="グループ化 418"/>
              <p:cNvGrpSpPr/>
              <p:nvPr/>
            </p:nvGrpSpPr>
            <p:grpSpPr>
              <a:xfrm>
                <a:off x="1092826" y="6240722"/>
                <a:ext cx="483392" cy="335822"/>
                <a:chOff x="3133728" y="2770919"/>
                <a:chExt cx="483392" cy="344850"/>
              </a:xfrm>
              <a:solidFill>
                <a:srgbClr val="002060"/>
              </a:solidFill>
            </p:grpSpPr>
            <p:sp>
              <p:nvSpPr>
                <p:cNvPr id="434" name="平行四辺形 19"/>
                <p:cNvSpPr/>
                <p:nvPr/>
              </p:nvSpPr>
              <p:spPr>
                <a:xfrm>
                  <a:off x="3376812" y="2770919"/>
                  <a:ext cx="240308" cy="34485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308" h="344850">
                      <a:moveTo>
                        <a:pt x="0" y="344850"/>
                      </a:moveTo>
                      <a:lnTo>
                        <a:pt x="139412" y="0"/>
                      </a:lnTo>
                      <a:lnTo>
                        <a:pt x="206971" y="856"/>
                      </a:lnTo>
                      <a:lnTo>
                        <a:pt x="240308" y="133350"/>
                      </a:lnTo>
                      <a:lnTo>
                        <a:pt x="142676" y="177069"/>
                      </a:lnTo>
                      <a:lnTo>
                        <a:pt x="155665" y="344850"/>
                      </a:lnTo>
                      <a:lnTo>
                        <a:pt x="0" y="3448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5" name="平行四辺形 19"/>
                <p:cNvSpPr/>
                <p:nvPr/>
              </p:nvSpPr>
              <p:spPr>
                <a:xfrm flipH="1">
                  <a:off x="3133728" y="2770919"/>
                  <a:ext cx="240308" cy="34485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308" h="344850">
                      <a:moveTo>
                        <a:pt x="0" y="344850"/>
                      </a:moveTo>
                      <a:lnTo>
                        <a:pt x="139412" y="0"/>
                      </a:lnTo>
                      <a:lnTo>
                        <a:pt x="206971" y="856"/>
                      </a:lnTo>
                      <a:lnTo>
                        <a:pt x="240308" y="133350"/>
                      </a:lnTo>
                      <a:lnTo>
                        <a:pt x="142676" y="177069"/>
                      </a:lnTo>
                      <a:lnTo>
                        <a:pt x="155665" y="344850"/>
                      </a:lnTo>
                      <a:lnTo>
                        <a:pt x="0" y="3448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20" name="グループ化 419"/>
              <p:cNvGrpSpPr/>
              <p:nvPr/>
            </p:nvGrpSpPr>
            <p:grpSpPr>
              <a:xfrm>
                <a:off x="1107810" y="6236191"/>
                <a:ext cx="423862" cy="102054"/>
                <a:chOff x="3151980" y="2770920"/>
                <a:chExt cx="423862" cy="112796"/>
              </a:xfrm>
              <a:solidFill>
                <a:sysClr val="window" lastClr="FFFFFF"/>
              </a:solidFill>
            </p:grpSpPr>
            <p:sp>
              <p:nvSpPr>
                <p:cNvPr id="432" name="平行四辺形 431"/>
                <p:cNvSpPr/>
                <p:nvPr/>
              </p:nvSpPr>
              <p:spPr>
                <a:xfrm>
                  <a:off x="3151980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3" name="平行四辺形 432"/>
                <p:cNvSpPr/>
                <p:nvPr/>
              </p:nvSpPr>
              <p:spPr>
                <a:xfrm flipH="1">
                  <a:off x="3363911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21" name="グループ化 420"/>
              <p:cNvGrpSpPr/>
              <p:nvPr/>
            </p:nvGrpSpPr>
            <p:grpSpPr>
              <a:xfrm>
                <a:off x="1217539" y="6236191"/>
                <a:ext cx="210380" cy="83608"/>
                <a:chOff x="536380" y="6291217"/>
                <a:chExt cx="261598" cy="147718"/>
              </a:xfrm>
            </p:grpSpPr>
            <p:sp>
              <p:nvSpPr>
                <p:cNvPr id="427" name="台形 426"/>
                <p:cNvSpPr/>
                <p:nvPr/>
              </p:nvSpPr>
              <p:spPr>
                <a:xfrm rot="14400000" flipV="1">
                  <a:off x="564636" y="6324561"/>
                  <a:ext cx="86116" cy="142628"/>
                </a:xfrm>
                <a:prstGeom prst="trapezoid">
                  <a:avLst>
                    <a:gd name="adj" fmla="val 31027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8" name="台形 427"/>
                <p:cNvSpPr/>
                <p:nvPr/>
              </p:nvSpPr>
              <p:spPr>
                <a:xfrm rot="5400000">
                  <a:off x="542925" y="6284673"/>
                  <a:ext cx="129540" cy="142628"/>
                </a:xfrm>
                <a:prstGeom prst="trapezoid">
                  <a:avLst>
                    <a:gd name="adj" fmla="val 31027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9" name="台形 428"/>
                <p:cNvSpPr/>
                <p:nvPr/>
              </p:nvSpPr>
              <p:spPr>
                <a:xfrm rot="7200000" flipH="1" flipV="1">
                  <a:off x="672750" y="6324563"/>
                  <a:ext cx="86116" cy="142628"/>
                </a:xfrm>
                <a:prstGeom prst="trapezoid">
                  <a:avLst>
                    <a:gd name="adj" fmla="val 31027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0" name="台形 429"/>
                <p:cNvSpPr/>
                <p:nvPr/>
              </p:nvSpPr>
              <p:spPr>
                <a:xfrm rot="16200000" flipH="1">
                  <a:off x="661894" y="6284674"/>
                  <a:ext cx="129540" cy="142628"/>
                </a:xfrm>
                <a:prstGeom prst="trapezoid">
                  <a:avLst>
                    <a:gd name="adj" fmla="val 31027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1" name="角丸四角形 430"/>
                <p:cNvSpPr/>
                <p:nvPr/>
              </p:nvSpPr>
              <p:spPr>
                <a:xfrm>
                  <a:off x="629407" y="6319408"/>
                  <a:ext cx="72433" cy="8115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22" name="月 421"/>
              <p:cNvSpPr/>
              <p:nvPr/>
            </p:nvSpPr>
            <p:spPr>
              <a:xfrm>
                <a:off x="944851" y="5438394"/>
                <a:ext cx="198316" cy="499360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3" name="円/楕円 422"/>
              <p:cNvSpPr/>
              <p:nvPr/>
            </p:nvSpPr>
            <p:spPr>
              <a:xfrm>
                <a:off x="1136276" y="5715958"/>
                <a:ext cx="55041" cy="12110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4" name="円/楕円 423"/>
              <p:cNvSpPr/>
              <p:nvPr/>
            </p:nvSpPr>
            <p:spPr>
              <a:xfrm>
                <a:off x="1462885" y="5715958"/>
                <a:ext cx="55041" cy="12110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5" name="月 424"/>
              <p:cNvSpPr/>
              <p:nvPr/>
            </p:nvSpPr>
            <p:spPr>
              <a:xfrm>
                <a:off x="1079189" y="5404347"/>
                <a:ext cx="95311" cy="294787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6" name="月 425"/>
              <p:cNvSpPr/>
              <p:nvPr/>
            </p:nvSpPr>
            <p:spPr>
              <a:xfrm>
                <a:off x="1145144" y="5373216"/>
                <a:ext cx="95311" cy="294787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09" name="フリーフォーム 608"/>
            <p:cNvSpPr/>
            <p:nvPr/>
          </p:nvSpPr>
          <p:spPr>
            <a:xfrm rot="20579870" flipH="1">
              <a:off x="630527" y="3874139"/>
              <a:ext cx="451609" cy="545408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27" name="フリーフォーム 626"/>
            <p:cNvSpPr/>
            <p:nvPr/>
          </p:nvSpPr>
          <p:spPr>
            <a:xfrm rot="1020130">
              <a:off x="1380062" y="3874140"/>
              <a:ext cx="451609" cy="545408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997" name="グループ化 996"/>
          <p:cNvGrpSpPr/>
          <p:nvPr/>
        </p:nvGrpSpPr>
        <p:grpSpPr>
          <a:xfrm>
            <a:off x="4172464" y="2813938"/>
            <a:ext cx="1486027" cy="1526967"/>
            <a:chOff x="4172464" y="2813938"/>
            <a:chExt cx="1486027" cy="1526967"/>
          </a:xfrm>
        </p:grpSpPr>
        <p:grpSp>
          <p:nvGrpSpPr>
            <p:cNvPr id="519" name="グループ化 518"/>
            <p:cNvGrpSpPr/>
            <p:nvPr/>
          </p:nvGrpSpPr>
          <p:grpSpPr>
            <a:xfrm>
              <a:off x="4412940" y="2813938"/>
              <a:ext cx="1017344" cy="1526967"/>
              <a:chOff x="2559315" y="3056140"/>
              <a:chExt cx="838786" cy="1258963"/>
            </a:xfrm>
          </p:grpSpPr>
          <p:sp>
            <p:nvSpPr>
              <p:cNvPr id="520" name="片側の 2 つの角を丸めた四角形 519"/>
              <p:cNvSpPr/>
              <p:nvPr/>
            </p:nvSpPr>
            <p:spPr>
              <a:xfrm>
                <a:off x="2614113" y="3071719"/>
                <a:ext cx="725856" cy="86129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dirty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1" name="フリーフォーム 520"/>
              <p:cNvSpPr/>
              <p:nvPr/>
            </p:nvSpPr>
            <p:spPr>
              <a:xfrm>
                <a:off x="2843250" y="3829720"/>
                <a:ext cx="265453" cy="151821"/>
              </a:xfrm>
              <a:custGeom>
                <a:avLst/>
                <a:gdLst/>
                <a:ahLst/>
                <a:cxnLst/>
                <a:rect l="l" t="t" r="r" b="b"/>
                <a:pathLst>
                  <a:path w="265453" h="151821">
                    <a:moveTo>
                      <a:pt x="89588" y="0"/>
                    </a:moveTo>
                    <a:lnTo>
                      <a:pt x="175657" y="0"/>
                    </a:lnTo>
                    <a:cubicBezTo>
                      <a:pt x="187542" y="0"/>
                      <a:pt x="197176" y="11728"/>
                      <a:pt x="197176" y="26195"/>
                    </a:cubicBezTo>
                    <a:lnTo>
                      <a:pt x="197176" y="130480"/>
                    </a:lnTo>
                    <a:lnTo>
                      <a:pt x="265453" y="130480"/>
                    </a:lnTo>
                    <a:lnTo>
                      <a:pt x="250485" y="151821"/>
                    </a:lnTo>
                    <a:lnTo>
                      <a:pt x="18041" y="151821"/>
                    </a:lnTo>
                    <a:lnTo>
                      <a:pt x="0" y="130480"/>
                    </a:lnTo>
                    <a:lnTo>
                      <a:pt x="68069" y="130480"/>
                    </a:lnTo>
                    <a:lnTo>
                      <a:pt x="68069" y="26195"/>
                    </a:lnTo>
                    <a:cubicBezTo>
                      <a:pt x="68069" y="11728"/>
                      <a:pt x="77704" y="0"/>
                      <a:pt x="89588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2" name="片側の 2 つの角を丸めた四角形 521"/>
              <p:cNvSpPr/>
              <p:nvPr/>
            </p:nvSpPr>
            <p:spPr>
              <a:xfrm>
                <a:off x="2638689" y="3958692"/>
                <a:ext cx="675818" cy="356411"/>
              </a:xfrm>
              <a:prstGeom prst="round2SameRect">
                <a:avLst>
                  <a:gd name="adj1" fmla="val 44120"/>
                  <a:gd name="adj2" fmla="val 0"/>
                </a:avLst>
              </a:prstGeom>
              <a:solidFill>
                <a:srgbClr val="9DC3E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23" name="グループ化 522"/>
              <p:cNvGrpSpPr/>
              <p:nvPr/>
            </p:nvGrpSpPr>
            <p:grpSpPr>
              <a:xfrm>
                <a:off x="2559315" y="3120209"/>
                <a:ext cx="834567" cy="787400"/>
                <a:chOff x="3015677" y="3943263"/>
                <a:chExt cx="834567" cy="787400"/>
              </a:xfrm>
            </p:grpSpPr>
            <p:grpSp>
              <p:nvGrpSpPr>
                <p:cNvPr id="536" name="グループ化 535"/>
                <p:cNvGrpSpPr/>
                <p:nvPr/>
              </p:nvGrpSpPr>
              <p:grpSpPr>
                <a:xfrm>
                  <a:off x="3015677" y="3943263"/>
                  <a:ext cx="834567" cy="787400"/>
                  <a:chOff x="2791859" y="2017486"/>
                  <a:chExt cx="1150915" cy="1045028"/>
                </a:xfrm>
                <a:solidFill>
                  <a:srgbClr val="FFCC99"/>
                </a:solidFill>
              </p:grpSpPr>
              <p:grpSp>
                <p:nvGrpSpPr>
                  <p:cNvPr id="553" name="グループ化 552"/>
                  <p:cNvGrpSpPr/>
                  <p:nvPr/>
                </p:nvGrpSpPr>
                <p:grpSpPr>
                  <a:xfrm rot="20700000">
                    <a:off x="2791859" y="2459313"/>
                    <a:ext cx="222006" cy="333009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58" name="円/楕円 557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59" name="円/楕円 558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554" name="グループ化 553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56" name="円/楕円 555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57" name="円/楕円 556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55" name="円/楕円 554"/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37" name="円/楕円 27"/>
                <p:cNvSpPr/>
                <p:nvPr/>
              </p:nvSpPr>
              <p:spPr>
                <a:xfrm rot="10800000">
                  <a:off x="3285377" y="4606455"/>
                  <a:ext cx="279687" cy="37696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8" name="月 537"/>
                <p:cNvSpPr/>
                <p:nvPr/>
              </p:nvSpPr>
              <p:spPr>
                <a:xfrm>
                  <a:off x="3095051" y="4076339"/>
                  <a:ext cx="80252" cy="650549"/>
                </a:xfrm>
                <a:prstGeom prst="moon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9" name="月 538"/>
                <p:cNvSpPr/>
                <p:nvPr/>
              </p:nvSpPr>
              <p:spPr>
                <a:xfrm flipH="1">
                  <a:off x="3690617" y="4076339"/>
                  <a:ext cx="80252" cy="650549"/>
                </a:xfrm>
                <a:prstGeom prst="moon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40" name="グループ化 539"/>
                <p:cNvGrpSpPr/>
                <p:nvPr/>
              </p:nvGrpSpPr>
              <p:grpSpPr>
                <a:xfrm>
                  <a:off x="3186097" y="4255815"/>
                  <a:ext cx="138000" cy="203092"/>
                  <a:chOff x="2896919" y="3691681"/>
                  <a:chExt cx="138000" cy="203092"/>
                </a:xfrm>
              </p:grpSpPr>
              <p:sp>
                <p:nvSpPr>
                  <p:cNvPr id="549" name="円/楕円 548"/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0" name="円/楕円 549"/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1" name="円/楕円 550"/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41" name="グループ化 540"/>
                <p:cNvGrpSpPr/>
                <p:nvPr/>
              </p:nvGrpSpPr>
              <p:grpSpPr>
                <a:xfrm>
                  <a:off x="3557536" y="4255815"/>
                  <a:ext cx="138000" cy="203092"/>
                  <a:chOff x="2896919" y="3691681"/>
                  <a:chExt cx="138000" cy="203092"/>
                </a:xfrm>
              </p:grpSpPr>
              <p:sp>
                <p:nvSpPr>
                  <p:cNvPr id="545" name="円/楕円 544"/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46" name="円/楕円 545"/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47" name="円/楕円 546"/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42" name="月 541"/>
                <p:cNvSpPr/>
                <p:nvPr/>
              </p:nvSpPr>
              <p:spPr>
                <a:xfrm rot="5400000">
                  <a:off x="3227136" y="4129451"/>
                  <a:ext cx="45719" cy="173310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3" name="月 542"/>
                <p:cNvSpPr/>
                <p:nvPr/>
              </p:nvSpPr>
              <p:spPr>
                <a:xfrm rot="5400000">
                  <a:off x="3598023" y="4129453"/>
                  <a:ext cx="45719" cy="173310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4" name="正方形/長方形 67"/>
                <p:cNvSpPr/>
                <p:nvPr/>
              </p:nvSpPr>
              <p:spPr>
                <a:xfrm>
                  <a:off x="3408338" y="4545682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24" name="フローチャート : 論理積ゲート 523"/>
              <p:cNvSpPr/>
              <p:nvPr/>
            </p:nvSpPr>
            <p:spPr>
              <a:xfrm rot="5400000">
                <a:off x="2919176" y="3874251"/>
                <a:ext cx="117642" cy="292260"/>
              </a:xfrm>
              <a:prstGeom prst="flowChartDelay">
                <a:avLst/>
              </a:prstGeom>
              <a:pattFill prst="plaid">
                <a:fgClr>
                  <a:srgbClr val="5B9BD5">
                    <a:lumMod val="60000"/>
                    <a:lumOff val="40000"/>
                  </a:srgbClr>
                </a:fgClr>
                <a:bgClr>
                  <a:srgbClr val="00206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25" name="グループ化 524"/>
              <p:cNvGrpSpPr/>
              <p:nvPr/>
            </p:nvGrpSpPr>
            <p:grpSpPr>
              <a:xfrm>
                <a:off x="2791629" y="3994021"/>
                <a:ext cx="363624" cy="210692"/>
                <a:chOff x="2701692" y="4416900"/>
                <a:chExt cx="491395" cy="284726"/>
              </a:xfrm>
            </p:grpSpPr>
            <p:sp>
              <p:nvSpPr>
                <p:cNvPr id="531" name="台形 530"/>
                <p:cNvSpPr/>
                <p:nvPr/>
              </p:nvSpPr>
              <p:spPr>
                <a:xfrm rot="2700000">
                  <a:off x="2783497" y="4486888"/>
                  <a:ext cx="153342" cy="215576"/>
                </a:xfrm>
                <a:prstGeom prst="trapezoid">
                  <a:avLst>
                    <a:gd name="adj" fmla="val 38731"/>
                  </a:avLst>
                </a:prstGeom>
                <a:pattFill prst="plaid">
                  <a:fgClr>
                    <a:srgbClr val="5B9BD5">
                      <a:lumMod val="75000"/>
                    </a:srgbClr>
                  </a:fgClr>
                  <a:bgClr>
                    <a:srgbClr val="00206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2" name="台形 531"/>
                <p:cNvSpPr/>
                <p:nvPr/>
              </p:nvSpPr>
              <p:spPr>
                <a:xfrm rot="5400000">
                  <a:off x="2706130" y="4412462"/>
                  <a:ext cx="207485" cy="216361"/>
                </a:xfrm>
                <a:prstGeom prst="trapezoid">
                  <a:avLst>
                    <a:gd name="adj" fmla="val 38731"/>
                  </a:avLst>
                </a:prstGeom>
                <a:pattFill prst="plaid">
                  <a:fgClr>
                    <a:srgbClr val="5B9BD5">
                      <a:lumMod val="60000"/>
                      <a:lumOff val="40000"/>
                    </a:srgbClr>
                  </a:fgClr>
                  <a:bgClr>
                    <a:srgbClr val="00206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3" name="台形 532"/>
                <p:cNvSpPr/>
                <p:nvPr/>
              </p:nvSpPr>
              <p:spPr>
                <a:xfrm rot="18900000" flipH="1">
                  <a:off x="2965212" y="4489306"/>
                  <a:ext cx="155694" cy="212320"/>
                </a:xfrm>
                <a:prstGeom prst="trapezoid">
                  <a:avLst>
                    <a:gd name="adj" fmla="val 38731"/>
                  </a:avLst>
                </a:prstGeom>
                <a:pattFill prst="plaid">
                  <a:fgClr>
                    <a:srgbClr val="5B9BD5">
                      <a:lumMod val="75000"/>
                    </a:srgbClr>
                  </a:fgClr>
                  <a:bgClr>
                    <a:srgbClr val="00206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4" name="台形 533"/>
                <p:cNvSpPr/>
                <p:nvPr/>
              </p:nvSpPr>
              <p:spPr>
                <a:xfrm rot="16200000" flipH="1">
                  <a:off x="2981164" y="4412462"/>
                  <a:ext cx="207485" cy="216361"/>
                </a:xfrm>
                <a:prstGeom prst="trapezoid">
                  <a:avLst>
                    <a:gd name="adj" fmla="val 38731"/>
                  </a:avLst>
                </a:prstGeom>
                <a:pattFill prst="plaid">
                  <a:fgClr>
                    <a:srgbClr val="5B9BD5">
                      <a:lumMod val="60000"/>
                      <a:lumOff val="40000"/>
                    </a:srgbClr>
                  </a:fgClr>
                  <a:bgClr>
                    <a:srgbClr val="00206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5" name="角丸四角形 534"/>
                <p:cNvSpPr/>
                <p:nvPr/>
              </p:nvSpPr>
              <p:spPr>
                <a:xfrm>
                  <a:off x="2892814" y="4466194"/>
                  <a:ext cx="127376" cy="117720"/>
                </a:xfrm>
                <a:prstGeom prst="roundRect">
                  <a:avLst>
                    <a:gd name="adj" fmla="val 36086"/>
                  </a:avLst>
                </a:prstGeom>
                <a:pattFill prst="plaid">
                  <a:fgClr>
                    <a:srgbClr val="5B9BD5">
                      <a:lumMod val="60000"/>
                      <a:lumOff val="40000"/>
                    </a:srgbClr>
                  </a:fgClr>
                  <a:bgClr>
                    <a:srgbClr val="00206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26" name="直角三角形 970"/>
              <p:cNvSpPr/>
              <p:nvPr/>
            </p:nvSpPr>
            <p:spPr>
              <a:xfrm rot="16200000" flipH="1">
                <a:off x="2900808" y="3869279"/>
                <a:ext cx="154378" cy="338638"/>
              </a:xfrm>
              <a:custGeom>
                <a:avLst/>
                <a:gdLst/>
                <a:ahLst/>
                <a:cxnLst/>
                <a:rect l="l" t="t" r="r" b="b"/>
                <a:pathLst>
                  <a:path w="154378" h="277295">
                    <a:moveTo>
                      <a:pt x="0" y="0"/>
                    </a:moveTo>
                    <a:lnTo>
                      <a:pt x="0" y="122917"/>
                    </a:lnTo>
                    <a:lnTo>
                      <a:pt x="0" y="154378"/>
                    </a:lnTo>
                    <a:lnTo>
                      <a:pt x="0" y="277295"/>
                    </a:lnTo>
                    <a:lnTo>
                      <a:pt x="154378" y="277295"/>
                    </a:lnTo>
                    <a:lnTo>
                      <a:pt x="15731" y="138648"/>
                    </a:lnTo>
                    <a:lnTo>
                      <a:pt x="154378" y="0"/>
                    </a:lnTo>
                    <a:close/>
                  </a:path>
                </a:pathLst>
              </a:custGeom>
              <a:solidFill>
                <a:srgbClr val="5B9BD5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7" name="正方形/長方形 8"/>
              <p:cNvSpPr/>
              <p:nvPr/>
            </p:nvSpPr>
            <p:spPr>
              <a:xfrm>
                <a:off x="2605717" y="3056140"/>
                <a:ext cx="792384" cy="456510"/>
              </a:xfrm>
              <a:custGeom>
                <a:avLst/>
                <a:gdLst/>
                <a:ahLst/>
                <a:cxnLst/>
                <a:rect l="l" t="t" r="r" b="b"/>
                <a:pathLst>
                  <a:path w="792384" h="456510">
                    <a:moveTo>
                      <a:pt x="364227" y="17"/>
                    </a:moveTo>
                    <a:cubicBezTo>
                      <a:pt x="375039" y="-96"/>
                      <a:pt x="385750" y="303"/>
                      <a:pt x="396199" y="2551"/>
                    </a:cubicBezTo>
                    <a:cubicBezTo>
                      <a:pt x="465919" y="-4774"/>
                      <a:pt x="542112" y="11346"/>
                      <a:pt x="612092" y="51749"/>
                    </a:cubicBezTo>
                    <a:cubicBezTo>
                      <a:pt x="770485" y="143198"/>
                      <a:pt x="837063" y="324416"/>
                      <a:pt x="760798" y="456510"/>
                    </a:cubicBezTo>
                    <a:lnTo>
                      <a:pt x="760798" y="456510"/>
                    </a:lnTo>
                    <a:cubicBezTo>
                      <a:pt x="651767" y="358481"/>
                      <a:pt x="528807" y="275564"/>
                      <a:pt x="396192" y="212519"/>
                    </a:cubicBezTo>
                    <a:cubicBezTo>
                      <a:pt x="263576" y="275563"/>
                      <a:pt x="140617" y="358481"/>
                      <a:pt x="31587" y="456509"/>
                    </a:cubicBezTo>
                    <a:lnTo>
                      <a:pt x="31586" y="456510"/>
                    </a:lnTo>
                    <a:cubicBezTo>
                      <a:pt x="-44679" y="324415"/>
                      <a:pt x="21900" y="143197"/>
                      <a:pt x="180293" y="51748"/>
                    </a:cubicBezTo>
                    <a:cubicBezTo>
                      <a:pt x="239690" y="17455"/>
                      <a:pt x="303565" y="655"/>
                      <a:pt x="364227" y="17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8" name="円/楕円 527"/>
              <p:cNvSpPr/>
              <p:nvPr/>
            </p:nvSpPr>
            <p:spPr>
              <a:xfrm flipV="1">
                <a:off x="2946388" y="4158398"/>
                <a:ext cx="60420" cy="6042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9" name="角丸四角形 528"/>
              <p:cNvSpPr/>
              <p:nvPr/>
            </p:nvSpPr>
            <p:spPr>
              <a:xfrm rot="19581779">
                <a:off x="2998663" y="3217484"/>
                <a:ext cx="190021" cy="45719"/>
              </a:xfrm>
              <a:prstGeom prst="roundRect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0" name="角丸四角形 529"/>
              <p:cNvSpPr/>
              <p:nvPr/>
            </p:nvSpPr>
            <p:spPr>
              <a:xfrm rot="19581779">
                <a:off x="3077547" y="3261780"/>
                <a:ext cx="190021" cy="45719"/>
              </a:xfrm>
              <a:prstGeom prst="roundRect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36" name="グループ化 635"/>
            <p:cNvGrpSpPr/>
            <p:nvPr/>
          </p:nvGrpSpPr>
          <p:grpSpPr>
            <a:xfrm>
              <a:off x="4172464" y="2958470"/>
              <a:ext cx="1486027" cy="1061900"/>
              <a:chOff x="897893" y="3805586"/>
              <a:chExt cx="2230589" cy="1593957"/>
            </a:xfrm>
          </p:grpSpPr>
          <p:grpSp>
            <p:nvGrpSpPr>
              <p:cNvPr id="628" name="グループ化 627"/>
              <p:cNvGrpSpPr/>
              <p:nvPr/>
            </p:nvGrpSpPr>
            <p:grpSpPr>
              <a:xfrm>
                <a:off x="897893" y="3805586"/>
                <a:ext cx="1008230" cy="1593957"/>
                <a:chOff x="897893" y="3805586"/>
                <a:chExt cx="1008230" cy="1593957"/>
              </a:xfrm>
            </p:grpSpPr>
            <p:sp>
              <p:nvSpPr>
                <p:cNvPr id="629" name="フリーフォーム 628"/>
                <p:cNvSpPr/>
                <p:nvPr/>
              </p:nvSpPr>
              <p:spPr>
                <a:xfrm rot="18310289">
                  <a:off x="1435543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0" name="台形 629"/>
                <p:cNvSpPr/>
                <p:nvPr/>
              </p:nvSpPr>
              <p:spPr>
                <a:xfrm rot="2700000">
                  <a:off x="1361983" y="4131881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9DC3E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1" name="フリーフォーム 630"/>
                <p:cNvSpPr/>
                <p:nvPr/>
              </p:nvSpPr>
              <p:spPr>
                <a:xfrm rot="13500000">
                  <a:off x="855940" y="4385201"/>
                  <a:ext cx="1056295" cy="972390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056295"/>
                    <a:gd name="connsiteY0" fmla="*/ 0 h 972391"/>
                    <a:gd name="connsiteX1" fmla="*/ 887242 w 1056295"/>
                    <a:gd name="connsiteY1" fmla="*/ 0 h 972391"/>
                    <a:gd name="connsiteX2" fmla="*/ 951506 w 1056295"/>
                    <a:gd name="connsiteY2" fmla="*/ 12974 h 972391"/>
                    <a:gd name="connsiteX3" fmla="*/ 956829 w 1056295"/>
                    <a:gd name="connsiteY3" fmla="*/ 16563 h 972391"/>
                    <a:gd name="connsiteX4" fmla="*/ 957399 w 1056295"/>
                    <a:gd name="connsiteY4" fmla="*/ 16678 h 972391"/>
                    <a:gd name="connsiteX5" fmla="*/ 1056295 w 1056295"/>
                    <a:gd name="connsiteY5" fmla="*/ 165878 h 972391"/>
                    <a:gd name="connsiteX6" fmla="*/ 1056295 w 1056295"/>
                    <a:gd name="connsiteY6" fmla="*/ 972391 h 972391"/>
                    <a:gd name="connsiteX7" fmla="*/ 732445 w 1056295"/>
                    <a:gd name="connsiteY7" fmla="*/ 972391 h 972391"/>
                    <a:gd name="connsiteX8" fmla="*/ 732445 w 1056295"/>
                    <a:gd name="connsiteY8" fmla="*/ 330200 h 972391"/>
                    <a:gd name="connsiteX9" fmla="*/ 122522 w 1056295"/>
                    <a:gd name="connsiteY9" fmla="*/ 332445 h 972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56295" h="972391">
                      <a:moveTo>
                        <a:pt x="0" y="0"/>
                      </a:moveTo>
                      <a:lnTo>
                        <a:pt x="887242" y="0"/>
                      </a:lnTo>
                      <a:cubicBezTo>
                        <a:pt x="910038" y="0"/>
                        <a:pt x="931754" y="4620"/>
                        <a:pt x="951506" y="12974"/>
                      </a:cubicBezTo>
                      <a:lnTo>
                        <a:pt x="956829" y="16563"/>
                      </a:lnTo>
                      <a:lnTo>
                        <a:pt x="957399" y="16678"/>
                      </a:lnTo>
                      <a:cubicBezTo>
                        <a:pt x="1015516" y="41259"/>
                        <a:pt x="1056295" y="98806"/>
                        <a:pt x="1056295" y="165878"/>
                      </a:cubicBezTo>
                      <a:lnTo>
                        <a:pt x="1056295" y="972391"/>
                      </a:lnTo>
                      <a:lnTo>
                        <a:pt x="732445" y="972391"/>
                      </a:lnTo>
                      <a:lnTo>
                        <a:pt x="732445" y="330200"/>
                      </a:lnTo>
                      <a:lnTo>
                        <a:pt x="122522" y="332445"/>
                      </a:lnTo>
                    </a:path>
                  </a:pathLst>
                </a:custGeom>
                <a:solidFill>
                  <a:srgbClr val="9DC3E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32" name="グループ化 631"/>
              <p:cNvGrpSpPr/>
              <p:nvPr/>
            </p:nvGrpSpPr>
            <p:grpSpPr>
              <a:xfrm flipH="1">
                <a:off x="2113579" y="3805586"/>
                <a:ext cx="1014903" cy="1577849"/>
                <a:chOff x="921685" y="3805586"/>
                <a:chExt cx="1014903" cy="1577849"/>
              </a:xfrm>
            </p:grpSpPr>
            <p:sp>
              <p:nvSpPr>
                <p:cNvPr id="633" name="フリーフォーム 632"/>
                <p:cNvSpPr/>
                <p:nvPr/>
              </p:nvSpPr>
              <p:spPr>
                <a:xfrm rot="18310289">
                  <a:off x="1466008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4" name="台形 633"/>
                <p:cNvSpPr/>
                <p:nvPr/>
              </p:nvSpPr>
              <p:spPr>
                <a:xfrm rot="2700000">
                  <a:off x="1392447" y="4131881"/>
                  <a:ext cx="314362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9DC3E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5" name="フリーフォーム 634"/>
                <p:cNvSpPr/>
                <p:nvPr/>
              </p:nvSpPr>
              <p:spPr>
                <a:xfrm rot="13500000">
                  <a:off x="889168" y="4378529"/>
                  <a:ext cx="1037423" cy="972389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037422"/>
                    <a:gd name="connsiteY0" fmla="*/ 8087 h 972391"/>
                    <a:gd name="connsiteX1" fmla="*/ 868369 w 1037422"/>
                    <a:gd name="connsiteY1" fmla="*/ 0 h 972391"/>
                    <a:gd name="connsiteX2" fmla="*/ 932633 w 1037422"/>
                    <a:gd name="connsiteY2" fmla="*/ 12974 h 972391"/>
                    <a:gd name="connsiteX3" fmla="*/ 937956 w 1037422"/>
                    <a:gd name="connsiteY3" fmla="*/ 16563 h 972391"/>
                    <a:gd name="connsiteX4" fmla="*/ 938526 w 1037422"/>
                    <a:gd name="connsiteY4" fmla="*/ 16678 h 972391"/>
                    <a:gd name="connsiteX5" fmla="*/ 1037422 w 1037422"/>
                    <a:gd name="connsiteY5" fmla="*/ 165878 h 972391"/>
                    <a:gd name="connsiteX6" fmla="*/ 1037422 w 1037422"/>
                    <a:gd name="connsiteY6" fmla="*/ 972391 h 972391"/>
                    <a:gd name="connsiteX7" fmla="*/ 713572 w 1037422"/>
                    <a:gd name="connsiteY7" fmla="*/ 972391 h 972391"/>
                    <a:gd name="connsiteX8" fmla="*/ 713572 w 1037422"/>
                    <a:gd name="connsiteY8" fmla="*/ 330200 h 972391"/>
                    <a:gd name="connsiteX9" fmla="*/ 103649 w 1037422"/>
                    <a:gd name="connsiteY9" fmla="*/ 332445 h 972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37422" h="972391">
                      <a:moveTo>
                        <a:pt x="0" y="8087"/>
                      </a:moveTo>
                      <a:lnTo>
                        <a:pt x="868369" y="0"/>
                      </a:lnTo>
                      <a:cubicBezTo>
                        <a:pt x="891165" y="0"/>
                        <a:pt x="912881" y="4620"/>
                        <a:pt x="932633" y="12974"/>
                      </a:cubicBezTo>
                      <a:lnTo>
                        <a:pt x="937956" y="16563"/>
                      </a:lnTo>
                      <a:lnTo>
                        <a:pt x="938526" y="16678"/>
                      </a:lnTo>
                      <a:cubicBezTo>
                        <a:pt x="996643" y="41259"/>
                        <a:pt x="1037422" y="98806"/>
                        <a:pt x="1037422" y="165878"/>
                      </a:cubicBezTo>
                      <a:lnTo>
                        <a:pt x="1037422" y="972391"/>
                      </a:lnTo>
                      <a:lnTo>
                        <a:pt x="713572" y="972391"/>
                      </a:lnTo>
                      <a:lnTo>
                        <a:pt x="713572" y="330200"/>
                      </a:lnTo>
                      <a:lnTo>
                        <a:pt x="103649" y="332445"/>
                      </a:lnTo>
                    </a:path>
                  </a:pathLst>
                </a:custGeom>
                <a:solidFill>
                  <a:srgbClr val="9DC3E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994" name="グループ化 993"/>
          <p:cNvGrpSpPr/>
          <p:nvPr/>
        </p:nvGrpSpPr>
        <p:grpSpPr>
          <a:xfrm>
            <a:off x="5994154" y="2824563"/>
            <a:ext cx="1321227" cy="1628666"/>
            <a:chOff x="5994154" y="2824563"/>
            <a:chExt cx="1321227" cy="1628666"/>
          </a:xfrm>
        </p:grpSpPr>
        <p:grpSp>
          <p:nvGrpSpPr>
            <p:cNvPr id="560" name="グループ化 559"/>
            <p:cNvGrpSpPr/>
            <p:nvPr/>
          </p:nvGrpSpPr>
          <p:grpSpPr>
            <a:xfrm>
              <a:off x="6303150" y="2824563"/>
              <a:ext cx="1012231" cy="1518601"/>
              <a:chOff x="3730712" y="3065297"/>
              <a:chExt cx="834570" cy="1252065"/>
            </a:xfrm>
          </p:grpSpPr>
          <p:grpSp>
            <p:nvGrpSpPr>
              <p:cNvPr id="561" name="グループ化 560"/>
              <p:cNvGrpSpPr/>
              <p:nvPr/>
            </p:nvGrpSpPr>
            <p:grpSpPr>
              <a:xfrm>
                <a:off x="3730712" y="3065297"/>
                <a:ext cx="834570" cy="1252065"/>
                <a:chOff x="3063680" y="5324479"/>
                <a:chExt cx="834570" cy="1252065"/>
              </a:xfrm>
            </p:grpSpPr>
            <p:sp>
              <p:nvSpPr>
                <p:cNvPr id="566" name="円/楕円 708"/>
                <p:cNvSpPr/>
                <p:nvPr/>
              </p:nvSpPr>
              <p:spPr>
                <a:xfrm>
                  <a:off x="3083265" y="5324479"/>
                  <a:ext cx="795397" cy="8243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5397" h="634204">
                      <a:moveTo>
                        <a:pt x="317102" y="0"/>
                      </a:moveTo>
                      <a:cubicBezTo>
                        <a:pt x="345067" y="0"/>
                        <a:pt x="372186" y="3620"/>
                        <a:pt x="397699" y="11623"/>
                      </a:cubicBezTo>
                      <a:cubicBezTo>
                        <a:pt x="423212" y="3620"/>
                        <a:pt x="450331" y="0"/>
                        <a:pt x="478295" y="0"/>
                      </a:cubicBezTo>
                      <a:cubicBezTo>
                        <a:pt x="653426" y="0"/>
                        <a:pt x="795397" y="141971"/>
                        <a:pt x="795397" y="317102"/>
                      </a:cubicBezTo>
                      <a:cubicBezTo>
                        <a:pt x="795397" y="492233"/>
                        <a:pt x="653426" y="634204"/>
                        <a:pt x="478295" y="634204"/>
                      </a:cubicBezTo>
                      <a:cubicBezTo>
                        <a:pt x="450331" y="634204"/>
                        <a:pt x="423212" y="630584"/>
                        <a:pt x="397699" y="622581"/>
                      </a:cubicBezTo>
                      <a:cubicBezTo>
                        <a:pt x="372186" y="630584"/>
                        <a:pt x="345067" y="634204"/>
                        <a:pt x="317102" y="634204"/>
                      </a:cubicBezTo>
                      <a:cubicBezTo>
                        <a:pt x="141971" y="634204"/>
                        <a:pt x="0" y="492233"/>
                        <a:pt x="0" y="317102"/>
                      </a:cubicBezTo>
                      <a:cubicBezTo>
                        <a:pt x="0" y="141971"/>
                        <a:pt x="141971" y="0"/>
                        <a:pt x="31710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7" name="片側の 2 つの角を丸めた四角形 566"/>
                <p:cNvSpPr/>
                <p:nvPr/>
              </p:nvSpPr>
              <p:spPr>
                <a:xfrm>
                  <a:off x="3161058" y="6237312"/>
                  <a:ext cx="639814" cy="33923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8" name="フリーフォーム 567"/>
                <p:cNvSpPr/>
                <p:nvPr/>
              </p:nvSpPr>
              <p:spPr>
                <a:xfrm>
                  <a:off x="3349959" y="6088901"/>
                  <a:ext cx="265453" cy="273984"/>
                </a:xfrm>
                <a:custGeom>
                  <a:avLst/>
                  <a:gdLst>
                    <a:gd name="connsiteX0" fmla="*/ 109057 w 323141"/>
                    <a:gd name="connsiteY0" fmla="*/ 0 h 470199"/>
                    <a:gd name="connsiteX1" fmla="*/ 213831 w 323141"/>
                    <a:gd name="connsiteY1" fmla="*/ 0 h 470199"/>
                    <a:gd name="connsiteX2" fmla="*/ 240026 w 323141"/>
                    <a:gd name="connsiteY2" fmla="*/ 26195 h 470199"/>
                    <a:gd name="connsiteX3" fmla="*/ 240026 w 323141"/>
                    <a:gd name="connsiteY3" fmla="*/ 130480 h 470199"/>
                    <a:gd name="connsiteX4" fmla="*/ 323141 w 323141"/>
                    <a:gd name="connsiteY4" fmla="*/ 130480 h 470199"/>
                    <a:gd name="connsiteX5" fmla="*/ 242356 w 323141"/>
                    <a:gd name="connsiteY5" fmla="*/ 470199 h 470199"/>
                    <a:gd name="connsiteX6" fmla="*/ 80785 w 323141"/>
                    <a:gd name="connsiteY6" fmla="*/ 470199 h 470199"/>
                    <a:gd name="connsiteX7" fmla="*/ 0 w 323141"/>
                    <a:gd name="connsiteY7" fmla="*/ 130480 h 470199"/>
                    <a:gd name="connsiteX8" fmla="*/ 82862 w 323141"/>
                    <a:gd name="connsiteY8" fmla="*/ 130480 h 470199"/>
                    <a:gd name="connsiteX9" fmla="*/ 82862 w 323141"/>
                    <a:gd name="connsiteY9" fmla="*/ 26195 h 470199"/>
                    <a:gd name="connsiteX10" fmla="*/ 109057 w 323141"/>
                    <a:gd name="connsiteY10" fmla="*/ 0 h 470199"/>
                    <a:gd name="connsiteX0" fmla="*/ 109057 w 323141"/>
                    <a:gd name="connsiteY0" fmla="*/ 0 h 470199"/>
                    <a:gd name="connsiteX1" fmla="*/ 213831 w 323141"/>
                    <a:gd name="connsiteY1" fmla="*/ 0 h 470199"/>
                    <a:gd name="connsiteX2" fmla="*/ 240026 w 323141"/>
                    <a:gd name="connsiteY2" fmla="*/ 26195 h 470199"/>
                    <a:gd name="connsiteX3" fmla="*/ 240026 w 323141"/>
                    <a:gd name="connsiteY3" fmla="*/ 130480 h 470199"/>
                    <a:gd name="connsiteX4" fmla="*/ 323141 w 323141"/>
                    <a:gd name="connsiteY4" fmla="*/ 130480 h 470199"/>
                    <a:gd name="connsiteX5" fmla="*/ 242356 w 323141"/>
                    <a:gd name="connsiteY5" fmla="*/ 470199 h 470199"/>
                    <a:gd name="connsiteX6" fmla="*/ 145717 w 323141"/>
                    <a:gd name="connsiteY6" fmla="*/ 272079 h 470199"/>
                    <a:gd name="connsiteX7" fmla="*/ 0 w 323141"/>
                    <a:gd name="connsiteY7" fmla="*/ 130480 h 470199"/>
                    <a:gd name="connsiteX8" fmla="*/ 82862 w 323141"/>
                    <a:gd name="connsiteY8" fmla="*/ 130480 h 470199"/>
                    <a:gd name="connsiteX9" fmla="*/ 82862 w 323141"/>
                    <a:gd name="connsiteY9" fmla="*/ 26195 h 470199"/>
                    <a:gd name="connsiteX10" fmla="*/ 109057 w 323141"/>
                    <a:gd name="connsiteY10" fmla="*/ 0 h 470199"/>
                    <a:gd name="connsiteX0" fmla="*/ 109057 w 323141"/>
                    <a:gd name="connsiteY0" fmla="*/ 0 h 273984"/>
                    <a:gd name="connsiteX1" fmla="*/ 213831 w 323141"/>
                    <a:gd name="connsiteY1" fmla="*/ 0 h 273984"/>
                    <a:gd name="connsiteX2" fmla="*/ 240026 w 323141"/>
                    <a:gd name="connsiteY2" fmla="*/ 26195 h 273984"/>
                    <a:gd name="connsiteX3" fmla="*/ 240026 w 323141"/>
                    <a:gd name="connsiteY3" fmla="*/ 130480 h 273984"/>
                    <a:gd name="connsiteX4" fmla="*/ 323141 w 323141"/>
                    <a:gd name="connsiteY4" fmla="*/ 130480 h 273984"/>
                    <a:gd name="connsiteX5" fmla="*/ 200614 w 323141"/>
                    <a:gd name="connsiteY5" fmla="*/ 273984 h 273984"/>
                    <a:gd name="connsiteX6" fmla="*/ 145717 w 323141"/>
                    <a:gd name="connsiteY6" fmla="*/ 272079 h 273984"/>
                    <a:gd name="connsiteX7" fmla="*/ 0 w 323141"/>
                    <a:gd name="connsiteY7" fmla="*/ 130480 h 273984"/>
                    <a:gd name="connsiteX8" fmla="*/ 82862 w 323141"/>
                    <a:gd name="connsiteY8" fmla="*/ 130480 h 273984"/>
                    <a:gd name="connsiteX9" fmla="*/ 82862 w 323141"/>
                    <a:gd name="connsiteY9" fmla="*/ 26195 h 273984"/>
                    <a:gd name="connsiteX10" fmla="*/ 109057 w 323141"/>
                    <a:gd name="connsiteY10" fmla="*/ 0 h 273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3141" h="273984">
                      <a:moveTo>
                        <a:pt x="109057" y="0"/>
                      </a:moveTo>
                      <a:lnTo>
                        <a:pt x="213831" y="0"/>
                      </a:lnTo>
                      <a:cubicBezTo>
                        <a:pt x="228298" y="0"/>
                        <a:pt x="240026" y="11728"/>
                        <a:pt x="240026" y="26195"/>
                      </a:cubicBezTo>
                      <a:lnTo>
                        <a:pt x="240026" y="130480"/>
                      </a:lnTo>
                      <a:lnTo>
                        <a:pt x="323141" y="130480"/>
                      </a:lnTo>
                      <a:lnTo>
                        <a:pt x="200614" y="273984"/>
                      </a:lnTo>
                      <a:lnTo>
                        <a:pt x="145717" y="272079"/>
                      </a:lnTo>
                      <a:lnTo>
                        <a:pt x="0" y="130480"/>
                      </a:lnTo>
                      <a:lnTo>
                        <a:pt x="82862" y="130480"/>
                      </a:lnTo>
                      <a:lnTo>
                        <a:pt x="82862" y="26195"/>
                      </a:lnTo>
                      <a:cubicBezTo>
                        <a:pt x="82862" y="11728"/>
                        <a:pt x="94590" y="0"/>
                        <a:pt x="109057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9" name="台形 568"/>
                <p:cNvSpPr/>
                <p:nvPr/>
              </p:nvSpPr>
              <p:spPr>
                <a:xfrm rot="10800000">
                  <a:off x="3374796" y="6302561"/>
                  <a:ext cx="207764" cy="139038"/>
                </a:xfrm>
                <a:prstGeom prst="trapezoid">
                  <a:avLst>
                    <a:gd name="adj" fmla="val 58044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0" name="円/楕円 83"/>
                <p:cNvSpPr/>
                <p:nvPr/>
              </p:nvSpPr>
              <p:spPr>
                <a:xfrm rot="2420779">
                  <a:off x="3197594" y="6379674"/>
                  <a:ext cx="304504" cy="66947"/>
                </a:xfrm>
                <a:custGeom>
                  <a:avLst/>
                  <a:gdLst>
                    <a:gd name="connsiteX0" fmla="*/ 0 w 300329"/>
                    <a:gd name="connsiteY0" fmla="*/ 66947 h 133893"/>
                    <a:gd name="connsiteX1" fmla="*/ 150165 w 300329"/>
                    <a:gd name="connsiteY1" fmla="*/ 0 h 133893"/>
                    <a:gd name="connsiteX2" fmla="*/ 300330 w 300329"/>
                    <a:gd name="connsiteY2" fmla="*/ 66947 h 133893"/>
                    <a:gd name="connsiteX3" fmla="*/ 150165 w 300329"/>
                    <a:gd name="connsiteY3" fmla="*/ 133894 h 133893"/>
                    <a:gd name="connsiteX4" fmla="*/ 0 w 300329"/>
                    <a:gd name="connsiteY4" fmla="*/ 66947 h 133893"/>
                    <a:gd name="connsiteX0" fmla="*/ 0 w 300330"/>
                    <a:gd name="connsiteY0" fmla="*/ 66947 h 133894"/>
                    <a:gd name="connsiteX1" fmla="*/ 150165 w 300330"/>
                    <a:gd name="connsiteY1" fmla="*/ 0 h 133894"/>
                    <a:gd name="connsiteX2" fmla="*/ 300330 w 300330"/>
                    <a:gd name="connsiteY2" fmla="*/ 66947 h 133894"/>
                    <a:gd name="connsiteX3" fmla="*/ 150165 w 300330"/>
                    <a:gd name="connsiteY3" fmla="*/ 133894 h 133894"/>
                    <a:gd name="connsiteX4" fmla="*/ 0 w 300330"/>
                    <a:gd name="connsiteY4" fmla="*/ 66947 h 133894"/>
                    <a:gd name="connsiteX0" fmla="*/ 0 w 300330"/>
                    <a:gd name="connsiteY0" fmla="*/ 66947 h 133894"/>
                    <a:gd name="connsiteX1" fmla="*/ 150165 w 300330"/>
                    <a:gd name="connsiteY1" fmla="*/ 0 h 133894"/>
                    <a:gd name="connsiteX2" fmla="*/ 300330 w 300330"/>
                    <a:gd name="connsiteY2" fmla="*/ 66947 h 133894"/>
                    <a:gd name="connsiteX3" fmla="*/ 150165 w 300330"/>
                    <a:gd name="connsiteY3" fmla="*/ 133894 h 133894"/>
                    <a:gd name="connsiteX4" fmla="*/ 0 w 300330"/>
                    <a:gd name="connsiteY4" fmla="*/ 66947 h 133894"/>
                    <a:gd name="connsiteX0" fmla="*/ 0 w 304504"/>
                    <a:gd name="connsiteY0" fmla="*/ 0 h 66947"/>
                    <a:gd name="connsiteX1" fmla="*/ 300330 w 304504"/>
                    <a:gd name="connsiteY1" fmla="*/ 0 h 66947"/>
                    <a:gd name="connsiteX2" fmla="*/ 150165 w 304504"/>
                    <a:gd name="connsiteY2" fmla="*/ 66947 h 66947"/>
                    <a:gd name="connsiteX3" fmla="*/ 0 w 304504"/>
                    <a:gd name="connsiteY3" fmla="*/ 0 h 66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4504" h="66947">
                      <a:moveTo>
                        <a:pt x="0" y="0"/>
                      </a:moveTo>
                      <a:cubicBezTo>
                        <a:pt x="25027" y="-11158"/>
                        <a:pt x="275303" y="-11158"/>
                        <a:pt x="300330" y="0"/>
                      </a:cubicBezTo>
                      <a:cubicBezTo>
                        <a:pt x="325357" y="11158"/>
                        <a:pt x="233099" y="66947"/>
                        <a:pt x="150165" y="66947"/>
                      </a:cubicBezTo>
                      <a:cubicBezTo>
                        <a:pt x="67231" y="66947"/>
                        <a:pt x="0" y="36974"/>
                        <a:pt x="0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1" name="円/楕円 83"/>
                <p:cNvSpPr/>
                <p:nvPr/>
              </p:nvSpPr>
              <p:spPr>
                <a:xfrm rot="19179221" flipH="1">
                  <a:off x="3468630" y="6379674"/>
                  <a:ext cx="304504" cy="66947"/>
                </a:xfrm>
                <a:custGeom>
                  <a:avLst/>
                  <a:gdLst>
                    <a:gd name="connsiteX0" fmla="*/ 0 w 300329"/>
                    <a:gd name="connsiteY0" fmla="*/ 66947 h 133893"/>
                    <a:gd name="connsiteX1" fmla="*/ 150165 w 300329"/>
                    <a:gd name="connsiteY1" fmla="*/ 0 h 133893"/>
                    <a:gd name="connsiteX2" fmla="*/ 300330 w 300329"/>
                    <a:gd name="connsiteY2" fmla="*/ 66947 h 133893"/>
                    <a:gd name="connsiteX3" fmla="*/ 150165 w 300329"/>
                    <a:gd name="connsiteY3" fmla="*/ 133894 h 133893"/>
                    <a:gd name="connsiteX4" fmla="*/ 0 w 300329"/>
                    <a:gd name="connsiteY4" fmla="*/ 66947 h 133893"/>
                    <a:gd name="connsiteX0" fmla="*/ 0 w 300330"/>
                    <a:gd name="connsiteY0" fmla="*/ 66947 h 133894"/>
                    <a:gd name="connsiteX1" fmla="*/ 150165 w 300330"/>
                    <a:gd name="connsiteY1" fmla="*/ 0 h 133894"/>
                    <a:gd name="connsiteX2" fmla="*/ 300330 w 300330"/>
                    <a:gd name="connsiteY2" fmla="*/ 66947 h 133894"/>
                    <a:gd name="connsiteX3" fmla="*/ 150165 w 300330"/>
                    <a:gd name="connsiteY3" fmla="*/ 133894 h 133894"/>
                    <a:gd name="connsiteX4" fmla="*/ 0 w 300330"/>
                    <a:gd name="connsiteY4" fmla="*/ 66947 h 133894"/>
                    <a:gd name="connsiteX0" fmla="*/ 0 w 300330"/>
                    <a:gd name="connsiteY0" fmla="*/ 66947 h 133894"/>
                    <a:gd name="connsiteX1" fmla="*/ 150165 w 300330"/>
                    <a:gd name="connsiteY1" fmla="*/ 0 h 133894"/>
                    <a:gd name="connsiteX2" fmla="*/ 300330 w 300330"/>
                    <a:gd name="connsiteY2" fmla="*/ 66947 h 133894"/>
                    <a:gd name="connsiteX3" fmla="*/ 150165 w 300330"/>
                    <a:gd name="connsiteY3" fmla="*/ 133894 h 133894"/>
                    <a:gd name="connsiteX4" fmla="*/ 0 w 300330"/>
                    <a:gd name="connsiteY4" fmla="*/ 66947 h 133894"/>
                    <a:gd name="connsiteX0" fmla="*/ 0 w 304504"/>
                    <a:gd name="connsiteY0" fmla="*/ 0 h 66947"/>
                    <a:gd name="connsiteX1" fmla="*/ 300330 w 304504"/>
                    <a:gd name="connsiteY1" fmla="*/ 0 h 66947"/>
                    <a:gd name="connsiteX2" fmla="*/ 150165 w 304504"/>
                    <a:gd name="connsiteY2" fmla="*/ 66947 h 66947"/>
                    <a:gd name="connsiteX3" fmla="*/ 0 w 304504"/>
                    <a:gd name="connsiteY3" fmla="*/ 0 h 66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4504" h="66947">
                      <a:moveTo>
                        <a:pt x="0" y="0"/>
                      </a:moveTo>
                      <a:cubicBezTo>
                        <a:pt x="25027" y="-11158"/>
                        <a:pt x="275303" y="-11158"/>
                        <a:pt x="300330" y="0"/>
                      </a:cubicBezTo>
                      <a:cubicBezTo>
                        <a:pt x="325357" y="11158"/>
                        <a:pt x="233099" y="66947"/>
                        <a:pt x="150165" y="66947"/>
                      </a:cubicBezTo>
                      <a:cubicBezTo>
                        <a:pt x="67231" y="66947"/>
                        <a:pt x="0" y="36974"/>
                        <a:pt x="0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2" name="フリーフォーム 571"/>
                <p:cNvSpPr/>
                <p:nvPr/>
              </p:nvSpPr>
              <p:spPr>
                <a:xfrm>
                  <a:off x="3188700" y="6210610"/>
                  <a:ext cx="287655" cy="255270"/>
                </a:xfrm>
                <a:custGeom>
                  <a:avLst/>
                  <a:gdLst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62865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62865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62865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62865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80010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4168 h 249913"/>
                    <a:gd name="connsiteX1" fmla="*/ 278130 w 278130"/>
                    <a:gd name="connsiteY1" fmla="*/ 249913 h 249913"/>
                    <a:gd name="connsiteX2" fmla="*/ 0 w 278130"/>
                    <a:gd name="connsiteY2" fmla="*/ 91798 h 249913"/>
                    <a:gd name="connsiteX3" fmla="*/ 80010 w 278130"/>
                    <a:gd name="connsiteY3" fmla="*/ 30838 h 249913"/>
                    <a:gd name="connsiteX4" fmla="*/ 194310 w 278130"/>
                    <a:gd name="connsiteY4" fmla="*/ 4168 h 249913"/>
                    <a:gd name="connsiteX0" fmla="*/ 194310 w 278130"/>
                    <a:gd name="connsiteY0" fmla="*/ 1875 h 247620"/>
                    <a:gd name="connsiteX1" fmla="*/ 278130 w 278130"/>
                    <a:gd name="connsiteY1" fmla="*/ 247620 h 247620"/>
                    <a:gd name="connsiteX2" fmla="*/ 0 w 278130"/>
                    <a:gd name="connsiteY2" fmla="*/ 89505 h 247620"/>
                    <a:gd name="connsiteX3" fmla="*/ 83820 w 278130"/>
                    <a:gd name="connsiteY3" fmla="*/ 36165 h 247620"/>
                    <a:gd name="connsiteX4" fmla="*/ 194310 w 278130"/>
                    <a:gd name="connsiteY4" fmla="*/ 1875 h 247620"/>
                    <a:gd name="connsiteX0" fmla="*/ 194310 w 278130"/>
                    <a:gd name="connsiteY0" fmla="*/ 1015 h 246760"/>
                    <a:gd name="connsiteX1" fmla="*/ 278130 w 278130"/>
                    <a:gd name="connsiteY1" fmla="*/ 246760 h 246760"/>
                    <a:gd name="connsiteX2" fmla="*/ 0 w 278130"/>
                    <a:gd name="connsiteY2" fmla="*/ 88645 h 246760"/>
                    <a:gd name="connsiteX3" fmla="*/ 83820 w 278130"/>
                    <a:gd name="connsiteY3" fmla="*/ 35305 h 246760"/>
                    <a:gd name="connsiteX4" fmla="*/ 194310 w 278130"/>
                    <a:gd name="connsiteY4" fmla="*/ 1015 h 246760"/>
                    <a:gd name="connsiteX0" fmla="*/ 194310 w 278130"/>
                    <a:gd name="connsiteY0" fmla="*/ 2048 h 247793"/>
                    <a:gd name="connsiteX1" fmla="*/ 278130 w 278130"/>
                    <a:gd name="connsiteY1" fmla="*/ 247793 h 247793"/>
                    <a:gd name="connsiteX2" fmla="*/ 0 w 278130"/>
                    <a:gd name="connsiteY2" fmla="*/ 89678 h 247793"/>
                    <a:gd name="connsiteX3" fmla="*/ 83820 w 278130"/>
                    <a:gd name="connsiteY3" fmla="*/ 30623 h 247793"/>
                    <a:gd name="connsiteX4" fmla="*/ 194310 w 278130"/>
                    <a:gd name="connsiteY4" fmla="*/ 2048 h 247793"/>
                    <a:gd name="connsiteX0" fmla="*/ 194310 w 278130"/>
                    <a:gd name="connsiteY0" fmla="*/ 6430 h 252175"/>
                    <a:gd name="connsiteX1" fmla="*/ 278130 w 278130"/>
                    <a:gd name="connsiteY1" fmla="*/ 252175 h 252175"/>
                    <a:gd name="connsiteX2" fmla="*/ 0 w 278130"/>
                    <a:gd name="connsiteY2" fmla="*/ 94060 h 252175"/>
                    <a:gd name="connsiteX3" fmla="*/ 72390 w 278130"/>
                    <a:gd name="connsiteY3" fmla="*/ 23575 h 252175"/>
                    <a:gd name="connsiteX4" fmla="*/ 194310 w 278130"/>
                    <a:gd name="connsiteY4" fmla="*/ 6430 h 252175"/>
                    <a:gd name="connsiteX0" fmla="*/ 194310 w 278130"/>
                    <a:gd name="connsiteY0" fmla="*/ 6430 h 252175"/>
                    <a:gd name="connsiteX1" fmla="*/ 278130 w 278130"/>
                    <a:gd name="connsiteY1" fmla="*/ 252175 h 252175"/>
                    <a:gd name="connsiteX2" fmla="*/ 0 w 278130"/>
                    <a:gd name="connsiteY2" fmla="*/ 94060 h 252175"/>
                    <a:gd name="connsiteX3" fmla="*/ 72390 w 278130"/>
                    <a:gd name="connsiteY3" fmla="*/ 23575 h 252175"/>
                    <a:gd name="connsiteX4" fmla="*/ 194310 w 278130"/>
                    <a:gd name="connsiteY4" fmla="*/ 6430 h 252175"/>
                    <a:gd name="connsiteX0" fmla="*/ 203835 w 287655"/>
                    <a:gd name="connsiteY0" fmla="*/ 6430 h 252175"/>
                    <a:gd name="connsiteX1" fmla="*/ 287655 w 287655"/>
                    <a:gd name="connsiteY1" fmla="*/ 252175 h 252175"/>
                    <a:gd name="connsiteX2" fmla="*/ 0 w 287655"/>
                    <a:gd name="connsiteY2" fmla="*/ 92155 h 252175"/>
                    <a:gd name="connsiteX3" fmla="*/ 81915 w 287655"/>
                    <a:gd name="connsiteY3" fmla="*/ 23575 h 252175"/>
                    <a:gd name="connsiteX4" fmla="*/ 203835 w 287655"/>
                    <a:gd name="connsiteY4" fmla="*/ 6430 h 252175"/>
                    <a:gd name="connsiteX0" fmla="*/ 201930 w 287655"/>
                    <a:gd name="connsiteY0" fmla="*/ 2565 h 257835"/>
                    <a:gd name="connsiteX1" fmla="*/ 287655 w 287655"/>
                    <a:gd name="connsiteY1" fmla="*/ 257835 h 257835"/>
                    <a:gd name="connsiteX2" fmla="*/ 0 w 287655"/>
                    <a:gd name="connsiteY2" fmla="*/ 97815 h 257835"/>
                    <a:gd name="connsiteX3" fmla="*/ 81915 w 287655"/>
                    <a:gd name="connsiteY3" fmla="*/ 29235 h 257835"/>
                    <a:gd name="connsiteX4" fmla="*/ 201930 w 287655"/>
                    <a:gd name="connsiteY4" fmla="*/ 2565 h 257835"/>
                    <a:gd name="connsiteX0" fmla="*/ 201930 w 287655"/>
                    <a:gd name="connsiteY0" fmla="*/ 0 h 255270"/>
                    <a:gd name="connsiteX1" fmla="*/ 287655 w 287655"/>
                    <a:gd name="connsiteY1" fmla="*/ 255270 h 255270"/>
                    <a:gd name="connsiteX2" fmla="*/ 0 w 287655"/>
                    <a:gd name="connsiteY2" fmla="*/ 95250 h 255270"/>
                    <a:gd name="connsiteX3" fmla="*/ 81915 w 287655"/>
                    <a:gd name="connsiteY3" fmla="*/ 26670 h 255270"/>
                    <a:gd name="connsiteX4" fmla="*/ 201930 w 287655"/>
                    <a:gd name="connsiteY4" fmla="*/ 0 h 255270"/>
                    <a:gd name="connsiteX0" fmla="*/ 201930 w 287655"/>
                    <a:gd name="connsiteY0" fmla="*/ 0 h 255270"/>
                    <a:gd name="connsiteX1" fmla="*/ 287655 w 287655"/>
                    <a:gd name="connsiteY1" fmla="*/ 255270 h 255270"/>
                    <a:gd name="connsiteX2" fmla="*/ 0 w 287655"/>
                    <a:gd name="connsiteY2" fmla="*/ 95250 h 255270"/>
                    <a:gd name="connsiteX3" fmla="*/ 85725 w 287655"/>
                    <a:gd name="connsiteY3" fmla="*/ 32385 h 255270"/>
                    <a:gd name="connsiteX4" fmla="*/ 201930 w 287655"/>
                    <a:gd name="connsiteY4" fmla="*/ 0 h 255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7655" h="255270">
                      <a:moveTo>
                        <a:pt x="201930" y="0"/>
                      </a:moveTo>
                      <a:lnTo>
                        <a:pt x="287655" y="255270"/>
                      </a:lnTo>
                      <a:lnTo>
                        <a:pt x="0" y="95250"/>
                      </a:lnTo>
                      <a:cubicBezTo>
                        <a:pt x="17145" y="63500"/>
                        <a:pt x="47625" y="52705"/>
                        <a:pt x="85725" y="32385"/>
                      </a:cubicBezTo>
                      <a:cubicBezTo>
                        <a:pt x="173355" y="-5080"/>
                        <a:pt x="152400" y="6985"/>
                        <a:pt x="201930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3" name="フリーフォーム 572"/>
                <p:cNvSpPr/>
                <p:nvPr/>
              </p:nvSpPr>
              <p:spPr>
                <a:xfrm flipH="1">
                  <a:off x="3491023" y="6210610"/>
                  <a:ext cx="287655" cy="255270"/>
                </a:xfrm>
                <a:custGeom>
                  <a:avLst/>
                  <a:gdLst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62865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62865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62865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62865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80010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4168 h 249913"/>
                    <a:gd name="connsiteX1" fmla="*/ 278130 w 278130"/>
                    <a:gd name="connsiteY1" fmla="*/ 249913 h 249913"/>
                    <a:gd name="connsiteX2" fmla="*/ 0 w 278130"/>
                    <a:gd name="connsiteY2" fmla="*/ 91798 h 249913"/>
                    <a:gd name="connsiteX3" fmla="*/ 80010 w 278130"/>
                    <a:gd name="connsiteY3" fmla="*/ 30838 h 249913"/>
                    <a:gd name="connsiteX4" fmla="*/ 194310 w 278130"/>
                    <a:gd name="connsiteY4" fmla="*/ 4168 h 249913"/>
                    <a:gd name="connsiteX0" fmla="*/ 194310 w 278130"/>
                    <a:gd name="connsiteY0" fmla="*/ 1875 h 247620"/>
                    <a:gd name="connsiteX1" fmla="*/ 278130 w 278130"/>
                    <a:gd name="connsiteY1" fmla="*/ 247620 h 247620"/>
                    <a:gd name="connsiteX2" fmla="*/ 0 w 278130"/>
                    <a:gd name="connsiteY2" fmla="*/ 89505 h 247620"/>
                    <a:gd name="connsiteX3" fmla="*/ 83820 w 278130"/>
                    <a:gd name="connsiteY3" fmla="*/ 36165 h 247620"/>
                    <a:gd name="connsiteX4" fmla="*/ 194310 w 278130"/>
                    <a:gd name="connsiteY4" fmla="*/ 1875 h 247620"/>
                    <a:gd name="connsiteX0" fmla="*/ 194310 w 278130"/>
                    <a:gd name="connsiteY0" fmla="*/ 1015 h 246760"/>
                    <a:gd name="connsiteX1" fmla="*/ 278130 w 278130"/>
                    <a:gd name="connsiteY1" fmla="*/ 246760 h 246760"/>
                    <a:gd name="connsiteX2" fmla="*/ 0 w 278130"/>
                    <a:gd name="connsiteY2" fmla="*/ 88645 h 246760"/>
                    <a:gd name="connsiteX3" fmla="*/ 83820 w 278130"/>
                    <a:gd name="connsiteY3" fmla="*/ 35305 h 246760"/>
                    <a:gd name="connsiteX4" fmla="*/ 194310 w 278130"/>
                    <a:gd name="connsiteY4" fmla="*/ 1015 h 246760"/>
                    <a:gd name="connsiteX0" fmla="*/ 194310 w 278130"/>
                    <a:gd name="connsiteY0" fmla="*/ 2048 h 247793"/>
                    <a:gd name="connsiteX1" fmla="*/ 278130 w 278130"/>
                    <a:gd name="connsiteY1" fmla="*/ 247793 h 247793"/>
                    <a:gd name="connsiteX2" fmla="*/ 0 w 278130"/>
                    <a:gd name="connsiteY2" fmla="*/ 89678 h 247793"/>
                    <a:gd name="connsiteX3" fmla="*/ 83820 w 278130"/>
                    <a:gd name="connsiteY3" fmla="*/ 30623 h 247793"/>
                    <a:gd name="connsiteX4" fmla="*/ 194310 w 278130"/>
                    <a:gd name="connsiteY4" fmla="*/ 2048 h 247793"/>
                    <a:gd name="connsiteX0" fmla="*/ 194310 w 278130"/>
                    <a:gd name="connsiteY0" fmla="*/ 6430 h 252175"/>
                    <a:gd name="connsiteX1" fmla="*/ 278130 w 278130"/>
                    <a:gd name="connsiteY1" fmla="*/ 252175 h 252175"/>
                    <a:gd name="connsiteX2" fmla="*/ 0 w 278130"/>
                    <a:gd name="connsiteY2" fmla="*/ 94060 h 252175"/>
                    <a:gd name="connsiteX3" fmla="*/ 72390 w 278130"/>
                    <a:gd name="connsiteY3" fmla="*/ 23575 h 252175"/>
                    <a:gd name="connsiteX4" fmla="*/ 194310 w 278130"/>
                    <a:gd name="connsiteY4" fmla="*/ 6430 h 252175"/>
                    <a:gd name="connsiteX0" fmla="*/ 194310 w 278130"/>
                    <a:gd name="connsiteY0" fmla="*/ 6430 h 252175"/>
                    <a:gd name="connsiteX1" fmla="*/ 278130 w 278130"/>
                    <a:gd name="connsiteY1" fmla="*/ 252175 h 252175"/>
                    <a:gd name="connsiteX2" fmla="*/ 0 w 278130"/>
                    <a:gd name="connsiteY2" fmla="*/ 94060 h 252175"/>
                    <a:gd name="connsiteX3" fmla="*/ 72390 w 278130"/>
                    <a:gd name="connsiteY3" fmla="*/ 23575 h 252175"/>
                    <a:gd name="connsiteX4" fmla="*/ 194310 w 278130"/>
                    <a:gd name="connsiteY4" fmla="*/ 6430 h 252175"/>
                    <a:gd name="connsiteX0" fmla="*/ 203835 w 287655"/>
                    <a:gd name="connsiteY0" fmla="*/ 6430 h 252175"/>
                    <a:gd name="connsiteX1" fmla="*/ 287655 w 287655"/>
                    <a:gd name="connsiteY1" fmla="*/ 252175 h 252175"/>
                    <a:gd name="connsiteX2" fmla="*/ 0 w 287655"/>
                    <a:gd name="connsiteY2" fmla="*/ 92155 h 252175"/>
                    <a:gd name="connsiteX3" fmla="*/ 81915 w 287655"/>
                    <a:gd name="connsiteY3" fmla="*/ 23575 h 252175"/>
                    <a:gd name="connsiteX4" fmla="*/ 203835 w 287655"/>
                    <a:gd name="connsiteY4" fmla="*/ 6430 h 252175"/>
                    <a:gd name="connsiteX0" fmla="*/ 201930 w 287655"/>
                    <a:gd name="connsiteY0" fmla="*/ 2565 h 257835"/>
                    <a:gd name="connsiteX1" fmla="*/ 287655 w 287655"/>
                    <a:gd name="connsiteY1" fmla="*/ 257835 h 257835"/>
                    <a:gd name="connsiteX2" fmla="*/ 0 w 287655"/>
                    <a:gd name="connsiteY2" fmla="*/ 97815 h 257835"/>
                    <a:gd name="connsiteX3" fmla="*/ 81915 w 287655"/>
                    <a:gd name="connsiteY3" fmla="*/ 29235 h 257835"/>
                    <a:gd name="connsiteX4" fmla="*/ 201930 w 287655"/>
                    <a:gd name="connsiteY4" fmla="*/ 2565 h 257835"/>
                    <a:gd name="connsiteX0" fmla="*/ 201930 w 287655"/>
                    <a:gd name="connsiteY0" fmla="*/ 0 h 255270"/>
                    <a:gd name="connsiteX1" fmla="*/ 287655 w 287655"/>
                    <a:gd name="connsiteY1" fmla="*/ 255270 h 255270"/>
                    <a:gd name="connsiteX2" fmla="*/ 0 w 287655"/>
                    <a:gd name="connsiteY2" fmla="*/ 95250 h 255270"/>
                    <a:gd name="connsiteX3" fmla="*/ 81915 w 287655"/>
                    <a:gd name="connsiteY3" fmla="*/ 26670 h 255270"/>
                    <a:gd name="connsiteX4" fmla="*/ 201930 w 287655"/>
                    <a:gd name="connsiteY4" fmla="*/ 0 h 255270"/>
                    <a:gd name="connsiteX0" fmla="*/ 201930 w 287655"/>
                    <a:gd name="connsiteY0" fmla="*/ 0 h 255270"/>
                    <a:gd name="connsiteX1" fmla="*/ 287655 w 287655"/>
                    <a:gd name="connsiteY1" fmla="*/ 255270 h 255270"/>
                    <a:gd name="connsiteX2" fmla="*/ 0 w 287655"/>
                    <a:gd name="connsiteY2" fmla="*/ 95250 h 255270"/>
                    <a:gd name="connsiteX3" fmla="*/ 85725 w 287655"/>
                    <a:gd name="connsiteY3" fmla="*/ 32385 h 255270"/>
                    <a:gd name="connsiteX4" fmla="*/ 201930 w 287655"/>
                    <a:gd name="connsiteY4" fmla="*/ 0 h 255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7655" h="255270">
                      <a:moveTo>
                        <a:pt x="201930" y="0"/>
                      </a:moveTo>
                      <a:lnTo>
                        <a:pt x="287655" y="255270"/>
                      </a:lnTo>
                      <a:lnTo>
                        <a:pt x="0" y="95250"/>
                      </a:lnTo>
                      <a:cubicBezTo>
                        <a:pt x="17145" y="63500"/>
                        <a:pt x="47625" y="52705"/>
                        <a:pt x="85725" y="32385"/>
                      </a:cubicBezTo>
                      <a:cubicBezTo>
                        <a:pt x="173355" y="-5080"/>
                        <a:pt x="152400" y="6985"/>
                        <a:pt x="201930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4" name="円/楕円 86"/>
                <p:cNvSpPr/>
                <p:nvPr/>
              </p:nvSpPr>
              <p:spPr>
                <a:xfrm rot="2700000">
                  <a:off x="3404105" y="6479460"/>
                  <a:ext cx="78580" cy="97084"/>
                </a:xfrm>
                <a:custGeom>
                  <a:avLst/>
                  <a:gdLst>
                    <a:gd name="connsiteX0" fmla="*/ 0 w 78580"/>
                    <a:gd name="connsiteY0" fmla="*/ 48542 h 97084"/>
                    <a:gd name="connsiteX1" fmla="*/ 39290 w 78580"/>
                    <a:gd name="connsiteY1" fmla="*/ 0 h 97084"/>
                    <a:gd name="connsiteX2" fmla="*/ 78580 w 78580"/>
                    <a:gd name="connsiteY2" fmla="*/ 48542 h 97084"/>
                    <a:gd name="connsiteX3" fmla="*/ 39290 w 78580"/>
                    <a:gd name="connsiteY3" fmla="*/ 97084 h 97084"/>
                    <a:gd name="connsiteX4" fmla="*/ 0 w 78580"/>
                    <a:gd name="connsiteY4" fmla="*/ 48542 h 97084"/>
                    <a:gd name="connsiteX0" fmla="*/ 0 w 78580"/>
                    <a:gd name="connsiteY0" fmla="*/ 48542 h 97084"/>
                    <a:gd name="connsiteX1" fmla="*/ 39290 w 78580"/>
                    <a:gd name="connsiteY1" fmla="*/ 0 h 97084"/>
                    <a:gd name="connsiteX2" fmla="*/ 78580 w 78580"/>
                    <a:gd name="connsiteY2" fmla="*/ 48542 h 97084"/>
                    <a:gd name="connsiteX3" fmla="*/ 39290 w 78580"/>
                    <a:gd name="connsiteY3" fmla="*/ 97084 h 97084"/>
                    <a:gd name="connsiteX4" fmla="*/ 0 w 78580"/>
                    <a:gd name="connsiteY4" fmla="*/ 48542 h 97084"/>
                    <a:gd name="connsiteX0" fmla="*/ 0 w 78580"/>
                    <a:gd name="connsiteY0" fmla="*/ 48542 h 97084"/>
                    <a:gd name="connsiteX1" fmla="*/ 39290 w 78580"/>
                    <a:gd name="connsiteY1" fmla="*/ 0 h 97084"/>
                    <a:gd name="connsiteX2" fmla="*/ 78580 w 78580"/>
                    <a:gd name="connsiteY2" fmla="*/ 48542 h 97084"/>
                    <a:gd name="connsiteX3" fmla="*/ 39290 w 78580"/>
                    <a:gd name="connsiteY3" fmla="*/ 97084 h 97084"/>
                    <a:gd name="connsiteX4" fmla="*/ 0 w 78580"/>
                    <a:gd name="connsiteY4" fmla="*/ 48542 h 97084"/>
                    <a:gd name="connsiteX0" fmla="*/ 0 w 78580"/>
                    <a:gd name="connsiteY0" fmla="*/ 48542 h 97084"/>
                    <a:gd name="connsiteX1" fmla="*/ 39290 w 78580"/>
                    <a:gd name="connsiteY1" fmla="*/ 0 h 97084"/>
                    <a:gd name="connsiteX2" fmla="*/ 78580 w 78580"/>
                    <a:gd name="connsiteY2" fmla="*/ 48542 h 97084"/>
                    <a:gd name="connsiteX3" fmla="*/ 39290 w 78580"/>
                    <a:gd name="connsiteY3" fmla="*/ 97084 h 97084"/>
                    <a:gd name="connsiteX4" fmla="*/ 0 w 78580"/>
                    <a:gd name="connsiteY4" fmla="*/ 48542 h 970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580" h="97084">
                      <a:moveTo>
                        <a:pt x="0" y="48542"/>
                      </a:moveTo>
                      <a:cubicBezTo>
                        <a:pt x="0" y="21733"/>
                        <a:pt x="17591" y="0"/>
                        <a:pt x="39290" y="0"/>
                      </a:cubicBezTo>
                      <a:cubicBezTo>
                        <a:pt x="60989" y="0"/>
                        <a:pt x="78580" y="21733"/>
                        <a:pt x="78580" y="48542"/>
                      </a:cubicBezTo>
                      <a:cubicBezTo>
                        <a:pt x="78580" y="75351"/>
                        <a:pt x="60989" y="78226"/>
                        <a:pt x="39290" y="97084"/>
                      </a:cubicBezTo>
                      <a:cubicBezTo>
                        <a:pt x="12203" y="75532"/>
                        <a:pt x="0" y="75351"/>
                        <a:pt x="0" y="48542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5" name="円/楕円 86"/>
                <p:cNvSpPr/>
                <p:nvPr/>
              </p:nvSpPr>
              <p:spPr>
                <a:xfrm rot="18900000" flipH="1">
                  <a:off x="3484417" y="6479460"/>
                  <a:ext cx="78580" cy="97084"/>
                </a:xfrm>
                <a:custGeom>
                  <a:avLst/>
                  <a:gdLst>
                    <a:gd name="connsiteX0" fmla="*/ 0 w 78580"/>
                    <a:gd name="connsiteY0" fmla="*/ 48542 h 97084"/>
                    <a:gd name="connsiteX1" fmla="*/ 39290 w 78580"/>
                    <a:gd name="connsiteY1" fmla="*/ 0 h 97084"/>
                    <a:gd name="connsiteX2" fmla="*/ 78580 w 78580"/>
                    <a:gd name="connsiteY2" fmla="*/ 48542 h 97084"/>
                    <a:gd name="connsiteX3" fmla="*/ 39290 w 78580"/>
                    <a:gd name="connsiteY3" fmla="*/ 97084 h 97084"/>
                    <a:gd name="connsiteX4" fmla="*/ 0 w 78580"/>
                    <a:gd name="connsiteY4" fmla="*/ 48542 h 97084"/>
                    <a:gd name="connsiteX0" fmla="*/ 0 w 78580"/>
                    <a:gd name="connsiteY0" fmla="*/ 48542 h 97084"/>
                    <a:gd name="connsiteX1" fmla="*/ 39290 w 78580"/>
                    <a:gd name="connsiteY1" fmla="*/ 0 h 97084"/>
                    <a:gd name="connsiteX2" fmla="*/ 78580 w 78580"/>
                    <a:gd name="connsiteY2" fmla="*/ 48542 h 97084"/>
                    <a:gd name="connsiteX3" fmla="*/ 39290 w 78580"/>
                    <a:gd name="connsiteY3" fmla="*/ 97084 h 97084"/>
                    <a:gd name="connsiteX4" fmla="*/ 0 w 78580"/>
                    <a:gd name="connsiteY4" fmla="*/ 48542 h 97084"/>
                    <a:gd name="connsiteX0" fmla="*/ 0 w 78580"/>
                    <a:gd name="connsiteY0" fmla="*/ 48542 h 97084"/>
                    <a:gd name="connsiteX1" fmla="*/ 39290 w 78580"/>
                    <a:gd name="connsiteY1" fmla="*/ 0 h 97084"/>
                    <a:gd name="connsiteX2" fmla="*/ 78580 w 78580"/>
                    <a:gd name="connsiteY2" fmla="*/ 48542 h 97084"/>
                    <a:gd name="connsiteX3" fmla="*/ 39290 w 78580"/>
                    <a:gd name="connsiteY3" fmla="*/ 97084 h 97084"/>
                    <a:gd name="connsiteX4" fmla="*/ 0 w 78580"/>
                    <a:gd name="connsiteY4" fmla="*/ 48542 h 97084"/>
                    <a:gd name="connsiteX0" fmla="*/ 0 w 78580"/>
                    <a:gd name="connsiteY0" fmla="*/ 48542 h 97084"/>
                    <a:gd name="connsiteX1" fmla="*/ 39290 w 78580"/>
                    <a:gd name="connsiteY1" fmla="*/ 0 h 97084"/>
                    <a:gd name="connsiteX2" fmla="*/ 78580 w 78580"/>
                    <a:gd name="connsiteY2" fmla="*/ 48542 h 97084"/>
                    <a:gd name="connsiteX3" fmla="*/ 39290 w 78580"/>
                    <a:gd name="connsiteY3" fmla="*/ 97084 h 97084"/>
                    <a:gd name="connsiteX4" fmla="*/ 0 w 78580"/>
                    <a:gd name="connsiteY4" fmla="*/ 48542 h 970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580" h="97084">
                      <a:moveTo>
                        <a:pt x="0" y="48542"/>
                      </a:moveTo>
                      <a:cubicBezTo>
                        <a:pt x="0" y="21733"/>
                        <a:pt x="17591" y="0"/>
                        <a:pt x="39290" y="0"/>
                      </a:cubicBezTo>
                      <a:cubicBezTo>
                        <a:pt x="60989" y="0"/>
                        <a:pt x="78580" y="21733"/>
                        <a:pt x="78580" y="48542"/>
                      </a:cubicBezTo>
                      <a:cubicBezTo>
                        <a:pt x="78580" y="75351"/>
                        <a:pt x="60989" y="78226"/>
                        <a:pt x="39290" y="97084"/>
                      </a:cubicBezTo>
                      <a:cubicBezTo>
                        <a:pt x="12203" y="75532"/>
                        <a:pt x="0" y="75351"/>
                        <a:pt x="0" y="48542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6" name="円/楕円 575"/>
                <p:cNvSpPr/>
                <p:nvPr/>
              </p:nvSpPr>
              <p:spPr>
                <a:xfrm>
                  <a:off x="3453099" y="6453336"/>
                  <a:ext cx="59742" cy="79688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7" name="フリーフォーム 576"/>
                <p:cNvSpPr/>
                <p:nvPr/>
              </p:nvSpPr>
              <p:spPr>
                <a:xfrm>
                  <a:off x="3205118" y="6268723"/>
                  <a:ext cx="260684" cy="1642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0684" h="164262">
                      <a:moveTo>
                        <a:pt x="21730" y="0"/>
                      </a:moveTo>
                      <a:lnTo>
                        <a:pt x="248560" y="128159"/>
                      </a:lnTo>
                      <a:lnTo>
                        <a:pt x="260684" y="164262"/>
                      </a:lnTo>
                      <a:lnTo>
                        <a:pt x="0" y="16269"/>
                      </a:lnTo>
                      <a:cubicBezTo>
                        <a:pt x="6335" y="9989"/>
                        <a:pt x="13604" y="4734"/>
                        <a:pt x="21730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8" name="フリーフォーム 577"/>
                <p:cNvSpPr/>
                <p:nvPr/>
              </p:nvSpPr>
              <p:spPr>
                <a:xfrm flipH="1">
                  <a:off x="3504319" y="6268723"/>
                  <a:ext cx="260684" cy="1642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0684" h="164262">
                      <a:moveTo>
                        <a:pt x="21730" y="0"/>
                      </a:moveTo>
                      <a:lnTo>
                        <a:pt x="248560" y="128159"/>
                      </a:lnTo>
                      <a:lnTo>
                        <a:pt x="260684" y="164262"/>
                      </a:lnTo>
                      <a:lnTo>
                        <a:pt x="0" y="16269"/>
                      </a:lnTo>
                      <a:cubicBezTo>
                        <a:pt x="6335" y="9989"/>
                        <a:pt x="13604" y="4734"/>
                        <a:pt x="21730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79" name="グループ化 578"/>
                <p:cNvGrpSpPr/>
                <p:nvPr/>
              </p:nvGrpSpPr>
              <p:grpSpPr>
                <a:xfrm>
                  <a:off x="3063680" y="5381649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602" name="グループ化 601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607" name="円/楕円 606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08" name="円/楕円 607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603" name="グループ化 602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605" name="円/楕円 604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06" name="円/楕円 605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04" name="円/楕円 603"/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81" name="円/楕円 27"/>
                <p:cNvSpPr/>
                <p:nvPr/>
              </p:nvSpPr>
              <p:spPr>
                <a:xfrm>
                  <a:off x="3398730" y="6023868"/>
                  <a:ext cx="168725" cy="7345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58 w 3255101"/>
                    <a:gd name="connsiteY0" fmla="*/ -1 h 346284"/>
                    <a:gd name="connsiteX1" fmla="*/ 3210476 w 3255101"/>
                    <a:gd name="connsiteY1" fmla="*/ -1 h 346284"/>
                    <a:gd name="connsiteX2" fmla="*/ 1605267 w 3255101"/>
                    <a:gd name="connsiteY2" fmla="*/ 346284 h 346284"/>
                    <a:gd name="connsiteX3" fmla="*/ 58 w 3255101"/>
                    <a:gd name="connsiteY3" fmla="*/ -1 h 346284"/>
                    <a:gd name="connsiteX0" fmla="*/ 41427 w 3297985"/>
                    <a:gd name="connsiteY0" fmla="*/ 77644 h 924954"/>
                    <a:gd name="connsiteX1" fmla="*/ 3251845 w 3297985"/>
                    <a:gd name="connsiteY1" fmla="*/ 77644 h 924954"/>
                    <a:gd name="connsiteX2" fmla="*/ 1687565 w 3297985"/>
                    <a:gd name="connsiteY2" fmla="*/ 924953 h 924954"/>
                    <a:gd name="connsiteX3" fmla="*/ 41427 w 3297985"/>
                    <a:gd name="connsiteY3" fmla="*/ 77644 h 9249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97985" h="924954">
                      <a:moveTo>
                        <a:pt x="41427" y="77644"/>
                      </a:moveTo>
                      <a:cubicBezTo>
                        <a:pt x="302140" y="-63574"/>
                        <a:pt x="2984310" y="19930"/>
                        <a:pt x="3251845" y="77644"/>
                      </a:cubicBezTo>
                      <a:cubicBezTo>
                        <a:pt x="3519380" y="135358"/>
                        <a:pt x="2574097" y="924953"/>
                        <a:pt x="1687565" y="924953"/>
                      </a:cubicBezTo>
                      <a:cubicBezTo>
                        <a:pt x="801033" y="924953"/>
                        <a:pt x="-219286" y="218862"/>
                        <a:pt x="41427" y="776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2" name="円/楕円 27"/>
                <p:cNvSpPr/>
                <p:nvPr/>
              </p:nvSpPr>
              <p:spPr>
                <a:xfrm rot="10800000">
                  <a:off x="3207013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3" name="円/楕円 27"/>
                <p:cNvSpPr/>
                <p:nvPr/>
              </p:nvSpPr>
              <p:spPr>
                <a:xfrm rot="10800000">
                  <a:off x="3613413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5" name="正方形/長方形 67"/>
                <p:cNvSpPr/>
                <p:nvPr/>
              </p:nvSpPr>
              <p:spPr>
                <a:xfrm>
                  <a:off x="3457905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86" name="グループ化 585"/>
                <p:cNvGrpSpPr/>
                <p:nvPr/>
              </p:nvGrpSpPr>
              <p:grpSpPr>
                <a:xfrm>
                  <a:off x="3224378" y="5356184"/>
                  <a:ext cx="203350" cy="299649"/>
                  <a:chOff x="3224378" y="5356184"/>
                  <a:chExt cx="203350" cy="299649"/>
                </a:xfrm>
              </p:grpSpPr>
              <p:sp>
                <p:nvSpPr>
                  <p:cNvPr id="599" name="月 598"/>
                  <p:cNvSpPr/>
                  <p:nvPr/>
                </p:nvSpPr>
                <p:spPr>
                  <a:xfrm>
                    <a:off x="3224378" y="5381649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00" name="月 599"/>
                  <p:cNvSpPr/>
                  <p:nvPr/>
                </p:nvSpPr>
                <p:spPr>
                  <a:xfrm>
                    <a:off x="3296816" y="5367398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01" name="月 600"/>
                  <p:cNvSpPr/>
                  <p:nvPr/>
                </p:nvSpPr>
                <p:spPr>
                  <a:xfrm>
                    <a:off x="3368824" y="5356184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87" name="グループ化 586"/>
                <p:cNvGrpSpPr/>
                <p:nvPr/>
              </p:nvGrpSpPr>
              <p:grpSpPr>
                <a:xfrm flipH="1">
                  <a:off x="3535012" y="5356184"/>
                  <a:ext cx="203350" cy="299649"/>
                  <a:chOff x="3224378" y="5356184"/>
                  <a:chExt cx="203350" cy="299649"/>
                </a:xfrm>
              </p:grpSpPr>
              <p:sp>
                <p:nvSpPr>
                  <p:cNvPr id="596" name="月 595"/>
                  <p:cNvSpPr/>
                  <p:nvPr/>
                </p:nvSpPr>
                <p:spPr>
                  <a:xfrm>
                    <a:off x="3224378" y="5381649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7" name="月 596"/>
                  <p:cNvSpPr/>
                  <p:nvPr/>
                </p:nvSpPr>
                <p:spPr>
                  <a:xfrm>
                    <a:off x="3296816" y="5367398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8" name="月 597"/>
                  <p:cNvSpPr/>
                  <p:nvPr/>
                </p:nvSpPr>
                <p:spPr>
                  <a:xfrm>
                    <a:off x="3368824" y="5356184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88" name="グループ化 587"/>
                <p:cNvGrpSpPr/>
                <p:nvPr/>
              </p:nvGrpSpPr>
              <p:grpSpPr>
                <a:xfrm>
                  <a:off x="3270756" y="5383356"/>
                  <a:ext cx="172639" cy="247012"/>
                  <a:chOff x="3224378" y="5356184"/>
                  <a:chExt cx="203350" cy="299649"/>
                </a:xfrm>
              </p:grpSpPr>
              <p:sp>
                <p:nvSpPr>
                  <p:cNvPr id="593" name="月 592"/>
                  <p:cNvSpPr/>
                  <p:nvPr/>
                </p:nvSpPr>
                <p:spPr>
                  <a:xfrm>
                    <a:off x="3224378" y="5381649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4" name="月 593"/>
                  <p:cNvSpPr/>
                  <p:nvPr/>
                </p:nvSpPr>
                <p:spPr>
                  <a:xfrm>
                    <a:off x="3296816" y="5367398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5" name="月 594"/>
                  <p:cNvSpPr/>
                  <p:nvPr/>
                </p:nvSpPr>
                <p:spPr>
                  <a:xfrm>
                    <a:off x="3368824" y="5356184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89" name="グループ化 588"/>
                <p:cNvGrpSpPr/>
                <p:nvPr/>
              </p:nvGrpSpPr>
              <p:grpSpPr>
                <a:xfrm flipH="1">
                  <a:off x="3526641" y="5383356"/>
                  <a:ext cx="172639" cy="247012"/>
                  <a:chOff x="3224378" y="5356184"/>
                  <a:chExt cx="203350" cy="299649"/>
                </a:xfrm>
              </p:grpSpPr>
              <p:sp>
                <p:nvSpPr>
                  <p:cNvPr id="590" name="月 589"/>
                  <p:cNvSpPr/>
                  <p:nvPr/>
                </p:nvSpPr>
                <p:spPr>
                  <a:xfrm>
                    <a:off x="3224378" y="5381649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1" name="月 590"/>
                  <p:cNvSpPr/>
                  <p:nvPr/>
                </p:nvSpPr>
                <p:spPr>
                  <a:xfrm>
                    <a:off x="3296816" y="5367398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2" name="月 591"/>
                  <p:cNvSpPr/>
                  <p:nvPr/>
                </p:nvSpPr>
                <p:spPr>
                  <a:xfrm>
                    <a:off x="3368824" y="5356184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564" name="円/楕円 563"/>
              <p:cNvSpPr/>
              <p:nvPr/>
            </p:nvSpPr>
            <p:spPr>
              <a:xfrm>
                <a:off x="3867068" y="3629409"/>
                <a:ext cx="90602" cy="49163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5" name="円/楕円 564"/>
              <p:cNvSpPr/>
              <p:nvPr/>
            </p:nvSpPr>
            <p:spPr>
              <a:xfrm>
                <a:off x="4334260" y="3629409"/>
                <a:ext cx="90602" cy="49163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43" name="グループ化 642"/>
            <p:cNvGrpSpPr/>
            <p:nvPr/>
          </p:nvGrpSpPr>
          <p:grpSpPr>
            <a:xfrm>
              <a:off x="5994154" y="3513656"/>
              <a:ext cx="512909" cy="939573"/>
              <a:chOff x="4743512" y="3638572"/>
              <a:chExt cx="815554" cy="1493973"/>
            </a:xfrm>
          </p:grpSpPr>
          <p:grpSp>
            <p:nvGrpSpPr>
              <p:cNvPr id="637" name="グループ化 636"/>
              <p:cNvGrpSpPr/>
              <p:nvPr/>
            </p:nvGrpSpPr>
            <p:grpSpPr>
              <a:xfrm>
                <a:off x="4743512" y="3638572"/>
                <a:ext cx="557493" cy="637630"/>
                <a:chOff x="6245895" y="1519108"/>
                <a:chExt cx="557493" cy="691290"/>
              </a:xfrm>
            </p:grpSpPr>
            <p:sp>
              <p:nvSpPr>
                <p:cNvPr id="638" name="角丸四角形 4"/>
                <p:cNvSpPr/>
                <p:nvPr/>
              </p:nvSpPr>
              <p:spPr>
                <a:xfrm rot="3989030">
                  <a:off x="6178997" y="1586006"/>
                  <a:ext cx="691290" cy="5574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9" name="円/楕円 6"/>
                <p:cNvSpPr/>
                <p:nvPr/>
              </p:nvSpPr>
              <p:spPr>
                <a:xfrm>
                  <a:off x="6450553" y="1900611"/>
                  <a:ext cx="227108" cy="498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4639" h="49838">
                      <a:moveTo>
                        <a:pt x="142019" y="0"/>
                      </a:moveTo>
                      <a:cubicBezTo>
                        <a:pt x="216270" y="0"/>
                        <a:pt x="277580" y="21397"/>
                        <a:pt x="284639" y="49838"/>
                      </a:cubicBezTo>
                      <a:cubicBezTo>
                        <a:pt x="256937" y="31527"/>
                        <a:pt x="203020" y="19975"/>
                        <a:pt x="141183" y="19975"/>
                      </a:cubicBezTo>
                      <a:cubicBezTo>
                        <a:pt x="80927" y="19975"/>
                        <a:pt x="28190" y="30944"/>
                        <a:pt x="0" y="48690"/>
                      </a:cubicBezTo>
                      <a:cubicBezTo>
                        <a:pt x="8436" y="20714"/>
                        <a:pt x="68964" y="0"/>
                        <a:pt x="14201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40" name="グループ化 639"/>
              <p:cNvGrpSpPr/>
              <p:nvPr/>
            </p:nvGrpSpPr>
            <p:grpSpPr>
              <a:xfrm>
                <a:off x="5106664" y="4118396"/>
                <a:ext cx="452402" cy="1014149"/>
                <a:chOff x="6609047" y="2052592"/>
                <a:chExt cx="452402" cy="1014149"/>
              </a:xfrm>
            </p:grpSpPr>
            <p:sp>
              <p:nvSpPr>
                <p:cNvPr id="641" name="台形 640"/>
                <p:cNvSpPr/>
                <p:nvPr/>
              </p:nvSpPr>
              <p:spPr>
                <a:xfrm rot="20759838">
                  <a:off x="6609047" y="2052592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2" name="片側の 2 つの角を丸めた四角形 641"/>
                <p:cNvSpPr/>
                <p:nvPr/>
              </p:nvSpPr>
              <p:spPr>
                <a:xfrm rot="9943817">
                  <a:off x="6720346" y="2178212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645" name="円/楕円 127"/>
            <p:cNvSpPr/>
            <p:nvPr/>
          </p:nvSpPr>
          <p:spPr>
            <a:xfrm>
              <a:off x="6509822" y="3281119"/>
              <a:ext cx="140411" cy="86509"/>
            </a:xfrm>
            <a:custGeom>
              <a:avLst/>
              <a:gdLst/>
              <a:ahLst/>
              <a:cxnLst/>
              <a:rect l="l" t="t" r="r" b="b"/>
              <a:pathLst>
                <a:path w="126646" h="86509">
                  <a:moveTo>
                    <a:pt x="19627" y="0"/>
                  </a:moveTo>
                  <a:cubicBezTo>
                    <a:pt x="12711" y="12666"/>
                    <a:pt x="13880" y="27892"/>
                    <a:pt x="22741" y="40570"/>
                  </a:cubicBezTo>
                  <a:lnTo>
                    <a:pt x="23553" y="41286"/>
                  </a:lnTo>
                  <a:cubicBezTo>
                    <a:pt x="34569" y="25910"/>
                    <a:pt x="50148" y="16432"/>
                    <a:pt x="67377" y="16432"/>
                  </a:cubicBezTo>
                  <a:cubicBezTo>
                    <a:pt x="97254" y="16432"/>
                    <a:pt x="122174" y="44938"/>
                    <a:pt x="126646" y="82987"/>
                  </a:cubicBezTo>
                  <a:cubicBezTo>
                    <a:pt x="112146" y="64541"/>
                    <a:pt x="92067" y="53834"/>
                    <a:pt x="70098" y="53834"/>
                  </a:cubicBezTo>
                  <a:cubicBezTo>
                    <a:pt x="46495" y="53834"/>
                    <a:pt x="25073" y="66193"/>
                    <a:pt x="9604" y="86509"/>
                  </a:cubicBezTo>
                  <a:lnTo>
                    <a:pt x="18784" y="56746"/>
                  </a:lnTo>
                  <a:cubicBezTo>
                    <a:pt x="12713" y="55918"/>
                    <a:pt x="9148" y="52453"/>
                    <a:pt x="6316" y="48401"/>
                  </a:cubicBezTo>
                  <a:cubicBezTo>
                    <a:pt x="-5861" y="30982"/>
                    <a:pt x="99" y="9312"/>
                    <a:pt x="1962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47" name="円/楕円 127"/>
            <p:cNvSpPr/>
            <p:nvPr/>
          </p:nvSpPr>
          <p:spPr>
            <a:xfrm>
              <a:off x="6980357" y="3281119"/>
              <a:ext cx="140411" cy="86509"/>
            </a:xfrm>
            <a:custGeom>
              <a:avLst/>
              <a:gdLst/>
              <a:ahLst/>
              <a:cxnLst/>
              <a:rect l="l" t="t" r="r" b="b"/>
              <a:pathLst>
                <a:path w="126646" h="86509">
                  <a:moveTo>
                    <a:pt x="19627" y="0"/>
                  </a:moveTo>
                  <a:cubicBezTo>
                    <a:pt x="12711" y="12666"/>
                    <a:pt x="13880" y="27892"/>
                    <a:pt x="22741" y="40570"/>
                  </a:cubicBezTo>
                  <a:lnTo>
                    <a:pt x="23553" y="41286"/>
                  </a:lnTo>
                  <a:cubicBezTo>
                    <a:pt x="34569" y="25910"/>
                    <a:pt x="50148" y="16432"/>
                    <a:pt x="67377" y="16432"/>
                  </a:cubicBezTo>
                  <a:cubicBezTo>
                    <a:pt x="97254" y="16432"/>
                    <a:pt x="122174" y="44938"/>
                    <a:pt x="126646" y="82987"/>
                  </a:cubicBezTo>
                  <a:cubicBezTo>
                    <a:pt x="112146" y="64541"/>
                    <a:pt x="92067" y="53834"/>
                    <a:pt x="70098" y="53834"/>
                  </a:cubicBezTo>
                  <a:cubicBezTo>
                    <a:pt x="46495" y="53834"/>
                    <a:pt x="25073" y="66193"/>
                    <a:pt x="9604" y="86509"/>
                  </a:cubicBezTo>
                  <a:lnTo>
                    <a:pt x="18784" y="56746"/>
                  </a:lnTo>
                  <a:cubicBezTo>
                    <a:pt x="12713" y="55918"/>
                    <a:pt x="9148" y="52453"/>
                    <a:pt x="6316" y="48401"/>
                  </a:cubicBezTo>
                  <a:cubicBezTo>
                    <a:pt x="-5861" y="30982"/>
                    <a:pt x="99" y="9312"/>
                    <a:pt x="1962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996" name="グループ化 995"/>
          <p:cNvGrpSpPr/>
          <p:nvPr/>
        </p:nvGrpSpPr>
        <p:grpSpPr>
          <a:xfrm>
            <a:off x="4412940" y="4781634"/>
            <a:ext cx="1287902" cy="1526967"/>
            <a:chOff x="4412940" y="4781634"/>
            <a:chExt cx="1287902" cy="1526967"/>
          </a:xfrm>
        </p:grpSpPr>
        <p:grpSp>
          <p:nvGrpSpPr>
            <p:cNvPr id="837" name="グループ化 836"/>
            <p:cNvGrpSpPr/>
            <p:nvPr/>
          </p:nvGrpSpPr>
          <p:grpSpPr>
            <a:xfrm>
              <a:off x="4412940" y="4781634"/>
              <a:ext cx="1017344" cy="1526967"/>
              <a:chOff x="2559315" y="3056140"/>
              <a:chExt cx="838786" cy="1258963"/>
            </a:xfrm>
          </p:grpSpPr>
          <p:sp>
            <p:nvSpPr>
              <p:cNvPr id="838" name="片側の 2 つの角を丸めた四角形 837"/>
              <p:cNvSpPr/>
              <p:nvPr/>
            </p:nvSpPr>
            <p:spPr>
              <a:xfrm>
                <a:off x="2614113" y="3071719"/>
                <a:ext cx="725856" cy="86129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dirty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9" name="フリーフォーム 838"/>
              <p:cNvSpPr/>
              <p:nvPr/>
            </p:nvSpPr>
            <p:spPr>
              <a:xfrm>
                <a:off x="2843250" y="3829720"/>
                <a:ext cx="265453" cy="151821"/>
              </a:xfrm>
              <a:custGeom>
                <a:avLst/>
                <a:gdLst/>
                <a:ahLst/>
                <a:cxnLst/>
                <a:rect l="l" t="t" r="r" b="b"/>
                <a:pathLst>
                  <a:path w="265453" h="151821">
                    <a:moveTo>
                      <a:pt x="89588" y="0"/>
                    </a:moveTo>
                    <a:lnTo>
                      <a:pt x="175657" y="0"/>
                    </a:lnTo>
                    <a:cubicBezTo>
                      <a:pt x="187542" y="0"/>
                      <a:pt x="197176" y="11728"/>
                      <a:pt x="197176" y="26195"/>
                    </a:cubicBezTo>
                    <a:lnTo>
                      <a:pt x="197176" y="130480"/>
                    </a:lnTo>
                    <a:lnTo>
                      <a:pt x="265453" y="130480"/>
                    </a:lnTo>
                    <a:lnTo>
                      <a:pt x="250485" y="151821"/>
                    </a:lnTo>
                    <a:lnTo>
                      <a:pt x="18041" y="151821"/>
                    </a:lnTo>
                    <a:lnTo>
                      <a:pt x="0" y="130480"/>
                    </a:lnTo>
                    <a:lnTo>
                      <a:pt x="68069" y="130480"/>
                    </a:lnTo>
                    <a:lnTo>
                      <a:pt x="68069" y="26195"/>
                    </a:lnTo>
                    <a:cubicBezTo>
                      <a:pt x="68069" y="11728"/>
                      <a:pt x="77704" y="0"/>
                      <a:pt x="89588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0" name="片側の 2 つの角を丸めた四角形 839"/>
              <p:cNvSpPr/>
              <p:nvPr/>
            </p:nvSpPr>
            <p:spPr>
              <a:xfrm>
                <a:off x="2638689" y="3958692"/>
                <a:ext cx="675818" cy="356411"/>
              </a:xfrm>
              <a:prstGeom prst="round2SameRect">
                <a:avLst>
                  <a:gd name="adj1" fmla="val 44120"/>
                  <a:gd name="adj2" fmla="val 0"/>
                </a:avLst>
              </a:prstGeom>
              <a:solidFill>
                <a:srgbClr val="9DC3E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41" name="グループ化 840"/>
              <p:cNvGrpSpPr/>
              <p:nvPr/>
            </p:nvGrpSpPr>
            <p:grpSpPr>
              <a:xfrm>
                <a:off x="2559315" y="3120209"/>
                <a:ext cx="834567" cy="787400"/>
                <a:chOff x="3015677" y="3943263"/>
                <a:chExt cx="834567" cy="787400"/>
              </a:xfrm>
            </p:grpSpPr>
            <p:grpSp>
              <p:nvGrpSpPr>
                <p:cNvPr id="854" name="グループ化 853"/>
                <p:cNvGrpSpPr/>
                <p:nvPr/>
              </p:nvGrpSpPr>
              <p:grpSpPr>
                <a:xfrm>
                  <a:off x="3015677" y="3943263"/>
                  <a:ext cx="834567" cy="787400"/>
                  <a:chOff x="2791859" y="2017486"/>
                  <a:chExt cx="1150915" cy="1045028"/>
                </a:xfrm>
                <a:solidFill>
                  <a:srgbClr val="FFCC99"/>
                </a:solidFill>
              </p:grpSpPr>
              <p:grpSp>
                <p:nvGrpSpPr>
                  <p:cNvPr id="871" name="グループ化 870"/>
                  <p:cNvGrpSpPr/>
                  <p:nvPr/>
                </p:nvGrpSpPr>
                <p:grpSpPr>
                  <a:xfrm rot="20700000">
                    <a:off x="2791859" y="2459313"/>
                    <a:ext cx="222006" cy="333009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876" name="円/楕円 875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77" name="円/楕円 876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872" name="グループ化 871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874" name="円/楕円 873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75" name="円/楕円 874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873" name="円/楕円 872"/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55" name="円/楕円 27"/>
                <p:cNvSpPr/>
                <p:nvPr/>
              </p:nvSpPr>
              <p:spPr>
                <a:xfrm>
                  <a:off x="3305725" y="4608952"/>
                  <a:ext cx="238992" cy="540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6" name="月 855"/>
                <p:cNvSpPr/>
                <p:nvPr/>
              </p:nvSpPr>
              <p:spPr>
                <a:xfrm>
                  <a:off x="3095051" y="4076339"/>
                  <a:ext cx="80252" cy="650549"/>
                </a:xfrm>
                <a:prstGeom prst="moon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7" name="月 856"/>
                <p:cNvSpPr/>
                <p:nvPr/>
              </p:nvSpPr>
              <p:spPr>
                <a:xfrm flipH="1">
                  <a:off x="3690617" y="4076339"/>
                  <a:ext cx="80252" cy="650549"/>
                </a:xfrm>
                <a:prstGeom prst="moon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58" name="グループ化 857"/>
                <p:cNvGrpSpPr/>
                <p:nvPr/>
              </p:nvGrpSpPr>
              <p:grpSpPr>
                <a:xfrm>
                  <a:off x="3186097" y="4255815"/>
                  <a:ext cx="138000" cy="203092"/>
                  <a:chOff x="2896919" y="3691681"/>
                  <a:chExt cx="138000" cy="203092"/>
                </a:xfrm>
              </p:grpSpPr>
              <p:sp>
                <p:nvSpPr>
                  <p:cNvPr id="867" name="円/楕円 866"/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68" name="円/楕円 867"/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69" name="円/楕円 868"/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70" name="円/楕円 869"/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60" name="月 859"/>
                <p:cNvSpPr/>
                <p:nvPr/>
              </p:nvSpPr>
              <p:spPr>
                <a:xfrm rot="5400000">
                  <a:off x="3227136" y="4129451"/>
                  <a:ext cx="45719" cy="173310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1" name="月 860"/>
                <p:cNvSpPr/>
                <p:nvPr/>
              </p:nvSpPr>
              <p:spPr>
                <a:xfrm rot="5400000">
                  <a:off x="3598023" y="4129453"/>
                  <a:ext cx="45719" cy="173310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2" name="正方形/長方形 67"/>
                <p:cNvSpPr/>
                <p:nvPr/>
              </p:nvSpPr>
              <p:spPr>
                <a:xfrm>
                  <a:off x="3408338" y="4561404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42" name="フローチャート : 論理積ゲート 841"/>
              <p:cNvSpPr/>
              <p:nvPr/>
            </p:nvSpPr>
            <p:spPr>
              <a:xfrm rot="5400000">
                <a:off x="2919176" y="3874251"/>
                <a:ext cx="117642" cy="292260"/>
              </a:xfrm>
              <a:prstGeom prst="flowChartDelay">
                <a:avLst/>
              </a:prstGeom>
              <a:pattFill prst="plaid">
                <a:fgClr>
                  <a:srgbClr val="5B9BD5">
                    <a:lumMod val="60000"/>
                    <a:lumOff val="40000"/>
                  </a:srgbClr>
                </a:fgClr>
                <a:bgClr>
                  <a:srgbClr val="00206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43" name="グループ化 842"/>
              <p:cNvGrpSpPr/>
              <p:nvPr/>
            </p:nvGrpSpPr>
            <p:grpSpPr>
              <a:xfrm>
                <a:off x="2791629" y="3994021"/>
                <a:ext cx="363624" cy="210692"/>
                <a:chOff x="2701692" y="4416900"/>
                <a:chExt cx="491395" cy="284726"/>
              </a:xfrm>
            </p:grpSpPr>
            <p:sp>
              <p:nvSpPr>
                <p:cNvPr id="849" name="台形 848"/>
                <p:cNvSpPr/>
                <p:nvPr/>
              </p:nvSpPr>
              <p:spPr>
                <a:xfrm rot="2700000">
                  <a:off x="2783497" y="4486888"/>
                  <a:ext cx="153342" cy="215576"/>
                </a:xfrm>
                <a:prstGeom prst="trapezoid">
                  <a:avLst>
                    <a:gd name="adj" fmla="val 38731"/>
                  </a:avLst>
                </a:prstGeom>
                <a:pattFill prst="plaid">
                  <a:fgClr>
                    <a:srgbClr val="5B9BD5">
                      <a:lumMod val="75000"/>
                    </a:srgbClr>
                  </a:fgClr>
                  <a:bgClr>
                    <a:srgbClr val="00206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0" name="台形 849"/>
                <p:cNvSpPr/>
                <p:nvPr/>
              </p:nvSpPr>
              <p:spPr>
                <a:xfrm rot="5400000">
                  <a:off x="2706130" y="4412462"/>
                  <a:ext cx="207485" cy="216361"/>
                </a:xfrm>
                <a:prstGeom prst="trapezoid">
                  <a:avLst>
                    <a:gd name="adj" fmla="val 38731"/>
                  </a:avLst>
                </a:prstGeom>
                <a:pattFill prst="plaid">
                  <a:fgClr>
                    <a:srgbClr val="5B9BD5">
                      <a:lumMod val="60000"/>
                      <a:lumOff val="40000"/>
                    </a:srgbClr>
                  </a:fgClr>
                  <a:bgClr>
                    <a:srgbClr val="00206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1" name="台形 850"/>
                <p:cNvSpPr/>
                <p:nvPr/>
              </p:nvSpPr>
              <p:spPr>
                <a:xfrm rot="18900000" flipH="1">
                  <a:off x="2965212" y="4489306"/>
                  <a:ext cx="155694" cy="212320"/>
                </a:xfrm>
                <a:prstGeom prst="trapezoid">
                  <a:avLst>
                    <a:gd name="adj" fmla="val 38731"/>
                  </a:avLst>
                </a:prstGeom>
                <a:pattFill prst="plaid">
                  <a:fgClr>
                    <a:srgbClr val="5B9BD5">
                      <a:lumMod val="75000"/>
                    </a:srgbClr>
                  </a:fgClr>
                  <a:bgClr>
                    <a:srgbClr val="00206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2" name="台形 851"/>
                <p:cNvSpPr/>
                <p:nvPr/>
              </p:nvSpPr>
              <p:spPr>
                <a:xfrm rot="16200000" flipH="1">
                  <a:off x="2981164" y="4412462"/>
                  <a:ext cx="207485" cy="216361"/>
                </a:xfrm>
                <a:prstGeom prst="trapezoid">
                  <a:avLst>
                    <a:gd name="adj" fmla="val 38731"/>
                  </a:avLst>
                </a:prstGeom>
                <a:pattFill prst="plaid">
                  <a:fgClr>
                    <a:srgbClr val="5B9BD5">
                      <a:lumMod val="60000"/>
                      <a:lumOff val="40000"/>
                    </a:srgbClr>
                  </a:fgClr>
                  <a:bgClr>
                    <a:srgbClr val="00206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3" name="角丸四角形 852"/>
                <p:cNvSpPr/>
                <p:nvPr/>
              </p:nvSpPr>
              <p:spPr>
                <a:xfrm>
                  <a:off x="2892814" y="4466194"/>
                  <a:ext cx="127376" cy="117720"/>
                </a:xfrm>
                <a:prstGeom prst="roundRect">
                  <a:avLst>
                    <a:gd name="adj" fmla="val 36086"/>
                  </a:avLst>
                </a:prstGeom>
                <a:pattFill prst="plaid">
                  <a:fgClr>
                    <a:srgbClr val="5B9BD5">
                      <a:lumMod val="60000"/>
                      <a:lumOff val="40000"/>
                    </a:srgbClr>
                  </a:fgClr>
                  <a:bgClr>
                    <a:srgbClr val="00206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44" name="直角三角形 970"/>
              <p:cNvSpPr/>
              <p:nvPr/>
            </p:nvSpPr>
            <p:spPr>
              <a:xfrm rot="16200000" flipH="1">
                <a:off x="2900808" y="3869279"/>
                <a:ext cx="154378" cy="338638"/>
              </a:xfrm>
              <a:custGeom>
                <a:avLst/>
                <a:gdLst/>
                <a:ahLst/>
                <a:cxnLst/>
                <a:rect l="l" t="t" r="r" b="b"/>
                <a:pathLst>
                  <a:path w="154378" h="277295">
                    <a:moveTo>
                      <a:pt x="0" y="0"/>
                    </a:moveTo>
                    <a:lnTo>
                      <a:pt x="0" y="122917"/>
                    </a:lnTo>
                    <a:lnTo>
                      <a:pt x="0" y="154378"/>
                    </a:lnTo>
                    <a:lnTo>
                      <a:pt x="0" y="277295"/>
                    </a:lnTo>
                    <a:lnTo>
                      <a:pt x="154378" y="277295"/>
                    </a:lnTo>
                    <a:lnTo>
                      <a:pt x="15731" y="138648"/>
                    </a:lnTo>
                    <a:lnTo>
                      <a:pt x="154378" y="0"/>
                    </a:lnTo>
                    <a:close/>
                  </a:path>
                </a:pathLst>
              </a:custGeom>
              <a:solidFill>
                <a:srgbClr val="5B9BD5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5" name="正方形/長方形 8"/>
              <p:cNvSpPr/>
              <p:nvPr/>
            </p:nvSpPr>
            <p:spPr>
              <a:xfrm>
                <a:off x="2605717" y="3056140"/>
                <a:ext cx="792384" cy="456510"/>
              </a:xfrm>
              <a:custGeom>
                <a:avLst/>
                <a:gdLst/>
                <a:ahLst/>
                <a:cxnLst/>
                <a:rect l="l" t="t" r="r" b="b"/>
                <a:pathLst>
                  <a:path w="792384" h="456510">
                    <a:moveTo>
                      <a:pt x="364227" y="17"/>
                    </a:moveTo>
                    <a:cubicBezTo>
                      <a:pt x="375039" y="-96"/>
                      <a:pt x="385750" y="303"/>
                      <a:pt x="396199" y="2551"/>
                    </a:cubicBezTo>
                    <a:cubicBezTo>
                      <a:pt x="465919" y="-4774"/>
                      <a:pt x="542112" y="11346"/>
                      <a:pt x="612092" y="51749"/>
                    </a:cubicBezTo>
                    <a:cubicBezTo>
                      <a:pt x="770485" y="143198"/>
                      <a:pt x="837063" y="324416"/>
                      <a:pt x="760798" y="456510"/>
                    </a:cubicBezTo>
                    <a:lnTo>
                      <a:pt x="760798" y="456510"/>
                    </a:lnTo>
                    <a:cubicBezTo>
                      <a:pt x="651767" y="358481"/>
                      <a:pt x="528807" y="275564"/>
                      <a:pt x="396192" y="212519"/>
                    </a:cubicBezTo>
                    <a:cubicBezTo>
                      <a:pt x="263576" y="275563"/>
                      <a:pt x="140617" y="358481"/>
                      <a:pt x="31587" y="456509"/>
                    </a:cubicBezTo>
                    <a:lnTo>
                      <a:pt x="31586" y="456510"/>
                    </a:lnTo>
                    <a:cubicBezTo>
                      <a:pt x="-44679" y="324415"/>
                      <a:pt x="21900" y="143197"/>
                      <a:pt x="180293" y="51748"/>
                    </a:cubicBezTo>
                    <a:cubicBezTo>
                      <a:pt x="239690" y="17455"/>
                      <a:pt x="303565" y="655"/>
                      <a:pt x="364227" y="17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6" name="円/楕円 845"/>
              <p:cNvSpPr/>
              <p:nvPr/>
            </p:nvSpPr>
            <p:spPr>
              <a:xfrm flipV="1">
                <a:off x="2946388" y="4158398"/>
                <a:ext cx="60420" cy="6042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7" name="角丸四角形 846"/>
              <p:cNvSpPr/>
              <p:nvPr/>
            </p:nvSpPr>
            <p:spPr>
              <a:xfrm rot="19581779">
                <a:off x="2998663" y="3217484"/>
                <a:ext cx="190021" cy="45719"/>
              </a:xfrm>
              <a:prstGeom prst="roundRect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8" name="角丸四角形 847"/>
              <p:cNvSpPr/>
              <p:nvPr/>
            </p:nvSpPr>
            <p:spPr>
              <a:xfrm rot="19581779">
                <a:off x="3077547" y="3261780"/>
                <a:ext cx="190021" cy="45719"/>
              </a:xfrm>
              <a:prstGeom prst="roundRect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27" name="グループ化 926"/>
            <p:cNvGrpSpPr/>
            <p:nvPr/>
          </p:nvGrpSpPr>
          <p:grpSpPr>
            <a:xfrm rot="214027">
              <a:off x="5040920" y="5651019"/>
              <a:ext cx="659922" cy="608146"/>
              <a:chOff x="2103569" y="1688060"/>
              <a:chExt cx="999856" cy="921409"/>
            </a:xfrm>
          </p:grpSpPr>
          <p:grpSp>
            <p:nvGrpSpPr>
              <p:cNvPr id="928" name="グループ化 927"/>
              <p:cNvGrpSpPr/>
              <p:nvPr/>
            </p:nvGrpSpPr>
            <p:grpSpPr>
              <a:xfrm>
                <a:off x="2402435" y="2150865"/>
                <a:ext cx="588416" cy="458604"/>
                <a:chOff x="2402435" y="2150865"/>
                <a:chExt cx="588416" cy="458604"/>
              </a:xfrm>
            </p:grpSpPr>
            <p:sp>
              <p:nvSpPr>
                <p:cNvPr id="943" name="角丸四角形 942"/>
                <p:cNvSpPr/>
                <p:nvPr/>
              </p:nvSpPr>
              <p:spPr>
                <a:xfrm>
                  <a:off x="2405902" y="2231828"/>
                  <a:ext cx="581481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DC3E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44" name="角丸四角形 943"/>
                <p:cNvSpPr/>
                <p:nvPr/>
              </p:nvSpPr>
              <p:spPr>
                <a:xfrm>
                  <a:off x="2402435" y="2150865"/>
                  <a:ext cx="588416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29" name="グループ化 928"/>
              <p:cNvGrpSpPr/>
              <p:nvPr/>
            </p:nvGrpSpPr>
            <p:grpSpPr>
              <a:xfrm>
                <a:off x="2103569" y="1688060"/>
                <a:ext cx="999856" cy="776200"/>
                <a:chOff x="2397394" y="5773826"/>
                <a:chExt cx="999856" cy="776200"/>
              </a:xfrm>
            </p:grpSpPr>
            <p:grpSp>
              <p:nvGrpSpPr>
                <p:cNvPr id="930" name="グループ化 929"/>
                <p:cNvGrpSpPr/>
                <p:nvPr/>
              </p:nvGrpSpPr>
              <p:grpSpPr>
                <a:xfrm>
                  <a:off x="2495855" y="5937068"/>
                  <a:ext cx="901395" cy="612958"/>
                  <a:chOff x="2495855" y="5937068"/>
                  <a:chExt cx="901395" cy="612958"/>
                </a:xfrm>
              </p:grpSpPr>
              <p:sp>
                <p:nvSpPr>
                  <p:cNvPr id="932" name="角丸四角形 931"/>
                  <p:cNvSpPr/>
                  <p:nvPr/>
                </p:nvSpPr>
                <p:spPr>
                  <a:xfrm>
                    <a:off x="2578815" y="6099176"/>
                    <a:ext cx="793035" cy="45085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33" name="角丸四角形 932"/>
                  <p:cNvSpPr/>
                  <p:nvPr/>
                </p:nvSpPr>
                <p:spPr>
                  <a:xfrm rot="5400000">
                    <a:off x="2698889" y="608692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34" name="角丸四角形 933"/>
                  <p:cNvSpPr/>
                  <p:nvPr/>
                </p:nvSpPr>
                <p:spPr>
                  <a:xfrm rot="5400000">
                    <a:off x="2902499" y="6086921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35" name="角丸四角形 934"/>
                  <p:cNvSpPr/>
                  <p:nvPr/>
                </p:nvSpPr>
                <p:spPr>
                  <a:xfrm rot="5400000">
                    <a:off x="3115095" y="6097820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36" name="角丸四角形 935"/>
                  <p:cNvSpPr/>
                  <p:nvPr/>
                </p:nvSpPr>
                <p:spPr>
                  <a:xfrm rot="5400000">
                    <a:off x="2698889" y="6063109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37" name="角丸四角形 936"/>
                  <p:cNvSpPr/>
                  <p:nvPr/>
                </p:nvSpPr>
                <p:spPr>
                  <a:xfrm rot="5400000">
                    <a:off x="2902499" y="606311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38" name="角丸四角形 937"/>
                  <p:cNvSpPr/>
                  <p:nvPr/>
                </p:nvSpPr>
                <p:spPr>
                  <a:xfrm rot="5400000">
                    <a:off x="3115095" y="6074009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39" name="角丸四角形 938"/>
                  <p:cNvSpPr/>
                  <p:nvPr/>
                </p:nvSpPr>
                <p:spPr>
                  <a:xfrm rot="20732390">
                    <a:off x="2546144" y="6223005"/>
                    <a:ext cx="340974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40" name="角丸四角形 939"/>
                  <p:cNvSpPr/>
                  <p:nvPr/>
                </p:nvSpPr>
                <p:spPr>
                  <a:xfrm rot="20732390">
                    <a:off x="2495855" y="6202849"/>
                    <a:ext cx="412035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31" name="円/楕円 930"/>
                <p:cNvSpPr/>
                <p:nvPr/>
              </p:nvSpPr>
              <p:spPr>
                <a:xfrm>
                  <a:off x="2397394" y="5773826"/>
                  <a:ext cx="531323" cy="4650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55000">
                      <a:srgbClr val="FFCC99">
                        <a:shade val="100000"/>
                        <a:satMod val="115000"/>
                      </a:srgbClr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947" name="円/楕円 946"/>
            <p:cNvSpPr/>
            <p:nvPr/>
          </p:nvSpPr>
          <p:spPr>
            <a:xfrm>
              <a:off x="5070147" y="5303423"/>
              <a:ext cx="167378" cy="58169"/>
            </a:xfrm>
            <a:custGeom>
              <a:avLst/>
              <a:gdLst/>
              <a:ahLst/>
              <a:cxnLst/>
              <a:rect l="l" t="t" r="r" b="b"/>
              <a:pathLst>
                <a:path w="167378" h="123164">
                  <a:moveTo>
                    <a:pt x="83689" y="0"/>
                  </a:moveTo>
                  <a:cubicBezTo>
                    <a:pt x="129909" y="0"/>
                    <a:pt x="167378" y="48694"/>
                    <a:pt x="167378" y="108760"/>
                  </a:cubicBezTo>
                  <a:lnTo>
                    <a:pt x="165141" y="123164"/>
                  </a:lnTo>
                  <a:cubicBezTo>
                    <a:pt x="161161" y="69827"/>
                    <a:pt x="126111" y="28807"/>
                    <a:pt x="83689" y="28807"/>
                  </a:cubicBezTo>
                  <a:cubicBezTo>
                    <a:pt x="41268" y="28807"/>
                    <a:pt x="6218" y="69827"/>
                    <a:pt x="2238" y="123164"/>
                  </a:cubicBezTo>
                  <a:cubicBezTo>
                    <a:pt x="253" y="118556"/>
                    <a:pt x="0" y="113696"/>
                    <a:pt x="0" y="108760"/>
                  </a:cubicBezTo>
                  <a:cubicBezTo>
                    <a:pt x="0" y="48694"/>
                    <a:pt x="37469" y="0"/>
                    <a:pt x="8368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993" name="グループ化 992"/>
          <p:cNvGrpSpPr/>
          <p:nvPr/>
        </p:nvGrpSpPr>
        <p:grpSpPr>
          <a:xfrm>
            <a:off x="8139448" y="2847715"/>
            <a:ext cx="1137673" cy="1495450"/>
            <a:chOff x="8139448" y="2847715"/>
            <a:chExt cx="1137673" cy="1495450"/>
          </a:xfrm>
        </p:grpSpPr>
        <p:grpSp>
          <p:nvGrpSpPr>
            <p:cNvPr id="443" name="グループ化 442"/>
            <p:cNvGrpSpPr/>
            <p:nvPr/>
          </p:nvGrpSpPr>
          <p:grpSpPr>
            <a:xfrm>
              <a:off x="8193360" y="2847715"/>
              <a:ext cx="1012231" cy="1495450"/>
              <a:chOff x="3573650" y="3084385"/>
              <a:chExt cx="834570" cy="1232977"/>
            </a:xfrm>
          </p:grpSpPr>
          <p:sp>
            <p:nvSpPr>
              <p:cNvPr id="444" name="フリーフォーム 443"/>
              <p:cNvSpPr/>
              <p:nvPr/>
            </p:nvSpPr>
            <p:spPr>
              <a:xfrm>
                <a:off x="3862217" y="3829719"/>
                <a:ext cx="265453" cy="273984"/>
              </a:xfrm>
              <a:custGeom>
                <a:avLst/>
                <a:gdLst>
                  <a:gd name="connsiteX0" fmla="*/ 109057 w 323141"/>
                  <a:gd name="connsiteY0" fmla="*/ 0 h 470199"/>
                  <a:gd name="connsiteX1" fmla="*/ 213831 w 323141"/>
                  <a:gd name="connsiteY1" fmla="*/ 0 h 470199"/>
                  <a:gd name="connsiteX2" fmla="*/ 240026 w 323141"/>
                  <a:gd name="connsiteY2" fmla="*/ 26195 h 470199"/>
                  <a:gd name="connsiteX3" fmla="*/ 240026 w 323141"/>
                  <a:gd name="connsiteY3" fmla="*/ 130480 h 470199"/>
                  <a:gd name="connsiteX4" fmla="*/ 323141 w 323141"/>
                  <a:gd name="connsiteY4" fmla="*/ 130480 h 470199"/>
                  <a:gd name="connsiteX5" fmla="*/ 242356 w 323141"/>
                  <a:gd name="connsiteY5" fmla="*/ 470199 h 470199"/>
                  <a:gd name="connsiteX6" fmla="*/ 80785 w 323141"/>
                  <a:gd name="connsiteY6" fmla="*/ 470199 h 470199"/>
                  <a:gd name="connsiteX7" fmla="*/ 0 w 323141"/>
                  <a:gd name="connsiteY7" fmla="*/ 130480 h 470199"/>
                  <a:gd name="connsiteX8" fmla="*/ 82862 w 323141"/>
                  <a:gd name="connsiteY8" fmla="*/ 130480 h 470199"/>
                  <a:gd name="connsiteX9" fmla="*/ 82862 w 323141"/>
                  <a:gd name="connsiteY9" fmla="*/ 26195 h 470199"/>
                  <a:gd name="connsiteX10" fmla="*/ 109057 w 323141"/>
                  <a:gd name="connsiteY10" fmla="*/ 0 h 470199"/>
                  <a:gd name="connsiteX0" fmla="*/ 109057 w 323141"/>
                  <a:gd name="connsiteY0" fmla="*/ 0 h 470199"/>
                  <a:gd name="connsiteX1" fmla="*/ 213831 w 323141"/>
                  <a:gd name="connsiteY1" fmla="*/ 0 h 470199"/>
                  <a:gd name="connsiteX2" fmla="*/ 240026 w 323141"/>
                  <a:gd name="connsiteY2" fmla="*/ 26195 h 470199"/>
                  <a:gd name="connsiteX3" fmla="*/ 240026 w 323141"/>
                  <a:gd name="connsiteY3" fmla="*/ 130480 h 470199"/>
                  <a:gd name="connsiteX4" fmla="*/ 323141 w 323141"/>
                  <a:gd name="connsiteY4" fmla="*/ 130480 h 470199"/>
                  <a:gd name="connsiteX5" fmla="*/ 242356 w 323141"/>
                  <a:gd name="connsiteY5" fmla="*/ 470199 h 470199"/>
                  <a:gd name="connsiteX6" fmla="*/ 145717 w 323141"/>
                  <a:gd name="connsiteY6" fmla="*/ 272079 h 470199"/>
                  <a:gd name="connsiteX7" fmla="*/ 0 w 323141"/>
                  <a:gd name="connsiteY7" fmla="*/ 130480 h 470199"/>
                  <a:gd name="connsiteX8" fmla="*/ 82862 w 323141"/>
                  <a:gd name="connsiteY8" fmla="*/ 130480 h 470199"/>
                  <a:gd name="connsiteX9" fmla="*/ 82862 w 323141"/>
                  <a:gd name="connsiteY9" fmla="*/ 26195 h 470199"/>
                  <a:gd name="connsiteX10" fmla="*/ 109057 w 323141"/>
                  <a:gd name="connsiteY10" fmla="*/ 0 h 470199"/>
                  <a:gd name="connsiteX0" fmla="*/ 109057 w 323141"/>
                  <a:gd name="connsiteY0" fmla="*/ 0 h 273984"/>
                  <a:gd name="connsiteX1" fmla="*/ 213831 w 323141"/>
                  <a:gd name="connsiteY1" fmla="*/ 0 h 273984"/>
                  <a:gd name="connsiteX2" fmla="*/ 240026 w 323141"/>
                  <a:gd name="connsiteY2" fmla="*/ 26195 h 273984"/>
                  <a:gd name="connsiteX3" fmla="*/ 240026 w 323141"/>
                  <a:gd name="connsiteY3" fmla="*/ 130480 h 273984"/>
                  <a:gd name="connsiteX4" fmla="*/ 323141 w 323141"/>
                  <a:gd name="connsiteY4" fmla="*/ 130480 h 273984"/>
                  <a:gd name="connsiteX5" fmla="*/ 200614 w 323141"/>
                  <a:gd name="connsiteY5" fmla="*/ 273984 h 273984"/>
                  <a:gd name="connsiteX6" fmla="*/ 145717 w 323141"/>
                  <a:gd name="connsiteY6" fmla="*/ 272079 h 273984"/>
                  <a:gd name="connsiteX7" fmla="*/ 0 w 323141"/>
                  <a:gd name="connsiteY7" fmla="*/ 130480 h 273984"/>
                  <a:gd name="connsiteX8" fmla="*/ 82862 w 323141"/>
                  <a:gd name="connsiteY8" fmla="*/ 130480 h 273984"/>
                  <a:gd name="connsiteX9" fmla="*/ 82862 w 323141"/>
                  <a:gd name="connsiteY9" fmla="*/ 26195 h 273984"/>
                  <a:gd name="connsiteX10" fmla="*/ 109057 w 323141"/>
                  <a:gd name="connsiteY10" fmla="*/ 0 h 273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23141" h="273984">
                    <a:moveTo>
                      <a:pt x="109057" y="0"/>
                    </a:moveTo>
                    <a:lnTo>
                      <a:pt x="213831" y="0"/>
                    </a:lnTo>
                    <a:cubicBezTo>
                      <a:pt x="228298" y="0"/>
                      <a:pt x="240026" y="11728"/>
                      <a:pt x="240026" y="26195"/>
                    </a:cubicBezTo>
                    <a:lnTo>
                      <a:pt x="240026" y="130480"/>
                    </a:lnTo>
                    <a:lnTo>
                      <a:pt x="323141" y="130480"/>
                    </a:lnTo>
                    <a:lnTo>
                      <a:pt x="200614" y="273984"/>
                    </a:lnTo>
                    <a:lnTo>
                      <a:pt x="145717" y="272079"/>
                    </a:lnTo>
                    <a:lnTo>
                      <a:pt x="0" y="130480"/>
                    </a:lnTo>
                    <a:lnTo>
                      <a:pt x="82862" y="130480"/>
                    </a:lnTo>
                    <a:lnTo>
                      <a:pt x="82862" y="26195"/>
                    </a:lnTo>
                    <a:cubicBezTo>
                      <a:pt x="82862" y="11728"/>
                      <a:pt x="94590" y="0"/>
                      <a:pt x="10905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45" name="グループ化 444"/>
              <p:cNvGrpSpPr/>
              <p:nvPr/>
            </p:nvGrpSpPr>
            <p:grpSpPr>
              <a:xfrm>
                <a:off x="3573650" y="3084385"/>
                <a:ext cx="834570" cy="1033292"/>
                <a:chOff x="4071792" y="5335155"/>
                <a:chExt cx="834570" cy="1033292"/>
              </a:xfrm>
            </p:grpSpPr>
            <p:sp>
              <p:nvSpPr>
                <p:cNvPr id="457" name="円/楕円 637"/>
                <p:cNvSpPr/>
                <p:nvPr/>
              </p:nvSpPr>
              <p:spPr>
                <a:xfrm>
                  <a:off x="4720533" y="6012608"/>
                  <a:ext cx="98468" cy="3558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368" h="355839">
                      <a:moveTo>
                        <a:pt x="62684" y="0"/>
                      </a:moveTo>
                      <a:cubicBezTo>
                        <a:pt x="97303" y="0"/>
                        <a:pt x="125368" y="28916"/>
                        <a:pt x="125368" y="64586"/>
                      </a:cubicBezTo>
                      <a:cubicBezTo>
                        <a:pt x="125368" y="89534"/>
                        <a:pt x="111640" y="111178"/>
                        <a:pt x="91177" y="121253"/>
                      </a:cubicBezTo>
                      <a:cubicBezTo>
                        <a:pt x="111640" y="131329"/>
                        <a:pt x="125368" y="152972"/>
                        <a:pt x="125368" y="177920"/>
                      </a:cubicBezTo>
                      <a:cubicBezTo>
                        <a:pt x="125368" y="202868"/>
                        <a:pt x="111640" y="224511"/>
                        <a:pt x="91178" y="234587"/>
                      </a:cubicBezTo>
                      <a:cubicBezTo>
                        <a:pt x="111640" y="244662"/>
                        <a:pt x="125368" y="266306"/>
                        <a:pt x="125368" y="291253"/>
                      </a:cubicBezTo>
                      <a:cubicBezTo>
                        <a:pt x="125368" y="326923"/>
                        <a:pt x="97303" y="355839"/>
                        <a:pt x="62684" y="355839"/>
                      </a:cubicBezTo>
                      <a:cubicBezTo>
                        <a:pt x="28065" y="355839"/>
                        <a:pt x="0" y="326923"/>
                        <a:pt x="0" y="291253"/>
                      </a:cubicBezTo>
                      <a:cubicBezTo>
                        <a:pt x="0" y="266306"/>
                        <a:pt x="13728" y="244662"/>
                        <a:pt x="34191" y="234587"/>
                      </a:cubicBezTo>
                      <a:cubicBezTo>
                        <a:pt x="13728" y="224511"/>
                        <a:pt x="0" y="202868"/>
                        <a:pt x="0" y="177920"/>
                      </a:cubicBezTo>
                      <a:cubicBezTo>
                        <a:pt x="0" y="152972"/>
                        <a:pt x="13729" y="131329"/>
                        <a:pt x="34192" y="121253"/>
                      </a:cubicBezTo>
                      <a:cubicBezTo>
                        <a:pt x="13729" y="111178"/>
                        <a:pt x="0" y="89534"/>
                        <a:pt x="0" y="64586"/>
                      </a:cubicBezTo>
                      <a:cubicBezTo>
                        <a:pt x="0" y="28916"/>
                        <a:pt x="28065" y="0"/>
                        <a:pt x="6268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8" name="円/楕円 637"/>
                <p:cNvSpPr/>
                <p:nvPr/>
              </p:nvSpPr>
              <p:spPr>
                <a:xfrm>
                  <a:off x="4175704" y="6012608"/>
                  <a:ext cx="98468" cy="3558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368" h="355839">
                      <a:moveTo>
                        <a:pt x="62684" y="0"/>
                      </a:moveTo>
                      <a:cubicBezTo>
                        <a:pt x="97303" y="0"/>
                        <a:pt x="125368" y="28916"/>
                        <a:pt x="125368" y="64586"/>
                      </a:cubicBezTo>
                      <a:cubicBezTo>
                        <a:pt x="125368" y="89534"/>
                        <a:pt x="111640" y="111178"/>
                        <a:pt x="91177" y="121253"/>
                      </a:cubicBezTo>
                      <a:cubicBezTo>
                        <a:pt x="111640" y="131329"/>
                        <a:pt x="125368" y="152972"/>
                        <a:pt x="125368" y="177920"/>
                      </a:cubicBezTo>
                      <a:cubicBezTo>
                        <a:pt x="125368" y="202868"/>
                        <a:pt x="111640" y="224511"/>
                        <a:pt x="91178" y="234587"/>
                      </a:cubicBezTo>
                      <a:cubicBezTo>
                        <a:pt x="111640" y="244662"/>
                        <a:pt x="125368" y="266306"/>
                        <a:pt x="125368" y="291253"/>
                      </a:cubicBezTo>
                      <a:cubicBezTo>
                        <a:pt x="125368" y="326923"/>
                        <a:pt x="97303" y="355839"/>
                        <a:pt x="62684" y="355839"/>
                      </a:cubicBezTo>
                      <a:cubicBezTo>
                        <a:pt x="28065" y="355839"/>
                        <a:pt x="0" y="326923"/>
                        <a:pt x="0" y="291253"/>
                      </a:cubicBezTo>
                      <a:cubicBezTo>
                        <a:pt x="0" y="266306"/>
                        <a:pt x="13728" y="244662"/>
                        <a:pt x="34191" y="234587"/>
                      </a:cubicBezTo>
                      <a:cubicBezTo>
                        <a:pt x="13728" y="224511"/>
                        <a:pt x="0" y="202868"/>
                        <a:pt x="0" y="177920"/>
                      </a:cubicBezTo>
                      <a:cubicBezTo>
                        <a:pt x="0" y="152972"/>
                        <a:pt x="13729" y="131329"/>
                        <a:pt x="34192" y="121253"/>
                      </a:cubicBezTo>
                      <a:cubicBezTo>
                        <a:pt x="13729" y="111178"/>
                        <a:pt x="0" y="89534"/>
                        <a:pt x="0" y="64586"/>
                      </a:cubicBezTo>
                      <a:cubicBezTo>
                        <a:pt x="0" y="28916"/>
                        <a:pt x="28065" y="0"/>
                        <a:pt x="6268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9" name="円/楕円 458"/>
                <p:cNvSpPr/>
                <p:nvPr/>
              </p:nvSpPr>
              <p:spPr>
                <a:xfrm>
                  <a:off x="4081536" y="5335155"/>
                  <a:ext cx="807653" cy="83216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60" name="グループ化 459"/>
                <p:cNvGrpSpPr/>
                <p:nvPr/>
              </p:nvGrpSpPr>
              <p:grpSpPr>
                <a:xfrm>
                  <a:off x="4071792" y="5413271"/>
                  <a:ext cx="834570" cy="755777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469" name="グループ化 468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74" name="円/楕円 473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75" name="円/楕円 474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70" name="グループ化 469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72" name="円/楕円 471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73" name="円/楕円 472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71" name="円/楕円 470"/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61" name="円/楕円 127"/>
                <p:cNvSpPr/>
                <p:nvPr/>
              </p:nvSpPr>
              <p:spPr>
                <a:xfrm>
                  <a:off x="4253449" y="5688572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2" name="円/楕円 27"/>
                <p:cNvSpPr/>
                <p:nvPr/>
              </p:nvSpPr>
              <p:spPr>
                <a:xfrm rot="10800000">
                  <a:off x="4406674" y="6024332"/>
                  <a:ext cx="166531" cy="37695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58 w 3255101"/>
                    <a:gd name="connsiteY0" fmla="*/ 0 h 346285"/>
                    <a:gd name="connsiteX1" fmla="*/ 3210476 w 3255101"/>
                    <a:gd name="connsiteY1" fmla="*/ 0 h 346285"/>
                    <a:gd name="connsiteX2" fmla="*/ 1605267 w 3255101"/>
                    <a:gd name="connsiteY2" fmla="*/ 346285 h 346285"/>
                    <a:gd name="connsiteX3" fmla="*/ 58 w 3255101"/>
                    <a:gd name="connsiteY3" fmla="*/ 0 h 3462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55101" h="346285">
                      <a:moveTo>
                        <a:pt x="58" y="0"/>
                      </a:moveTo>
                      <a:cubicBezTo>
                        <a:pt x="267593" y="-57714"/>
                        <a:pt x="2942941" y="-57714"/>
                        <a:pt x="3210476" y="0"/>
                      </a:cubicBezTo>
                      <a:cubicBezTo>
                        <a:pt x="3478011" y="57714"/>
                        <a:pt x="2491799" y="346285"/>
                        <a:pt x="1605267" y="346285"/>
                      </a:cubicBezTo>
                      <a:cubicBezTo>
                        <a:pt x="718735" y="346285"/>
                        <a:pt x="-7588" y="76238"/>
                        <a:pt x="5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3" name="円/楕円 27"/>
                <p:cNvSpPr/>
                <p:nvPr/>
              </p:nvSpPr>
              <p:spPr>
                <a:xfrm rot="10800000">
                  <a:off x="4215125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4" name="円/楕円 27"/>
                <p:cNvSpPr/>
                <p:nvPr/>
              </p:nvSpPr>
              <p:spPr>
                <a:xfrm rot="10800000">
                  <a:off x="4591026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5" name="円/楕円 127"/>
                <p:cNvSpPr/>
                <p:nvPr/>
              </p:nvSpPr>
              <p:spPr>
                <a:xfrm>
                  <a:off x="4651627" y="5688572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6" name="正方形/長方形 67"/>
                <p:cNvSpPr/>
                <p:nvPr/>
              </p:nvSpPr>
              <p:spPr>
                <a:xfrm>
                  <a:off x="4466202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7" name="円/楕円 466"/>
                <p:cNvSpPr/>
                <p:nvPr/>
              </p:nvSpPr>
              <p:spPr>
                <a:xfrm>
                  <a:off x="4222760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8" name="円/楕円 467"/>
                <p:cNvSpPr/>
                <p:nvPr/>
              </p:nvSpPr>
              <p:spPr>
                <a:xfrm>
                  <a:off x="4672169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46" name="片側の 2 つの角を丸めた四角形 445"/>
              <p:cNvSpPr/>
              <p:nvPr/>
            </p:nvSpPr>
            <p:spPr>
              <a:xfrm>
                <a:off x="3673316" y="3978130"/>
                <a:ext cx="639814" cy="3392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7" name="台形 446"/>
              <p:cNvSpPr/>
              <p:nvPr/>
            </p:nvSpPr>
            <p:spPr>
              <a:xfrm rot="10800000">
                <a:off x="3887054" y="4043379"/>
                <a:ext cx="207764" cy="139038"/>
              </a:xfrm>
              <a:prstGeom prst="trapezoid">
                <a:avLst>
                  <a:gd name="adj" fmla="val 58044"/>
                </a:avLst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8" name="円/楕円 83"/>
              <p:cNvSpPr/>
              <p:nvPr/>
            </p:nvSpPr>
            <p:spPr>
              <a:xfrm rot="2420779">
                <a:off x="3709852" y="4120492"/>
                <a:ext cx="304504" cy="66947"/>
              </a:xfrm>
              <a:custGeom>
                <a:avLst/>
                <a:gdLst>
                  <a:gd name="connsiteX0" fmla="*/ 0 w 300329"/>
                  <a:gd name="connsiteY0" fmla="*/ 66947 h 133893"/>
                  <a:gd name="connsiteX1" fmla="*/ 150165 w 300329"/>
                  <a:gd name="connsiteY1" fmla="*/ 0 h 133893"/>
                  <a:gd name="connsiteX2" fmla="*/ 300330 w 300329"/>
                  <a:gd name="connsiteY2" fmla="*/ 66947 h 133893"/>
                  <a:gd name="connsiteX3" fmla="*/ 150165 w 300329"/>
                  <a:gd name="connsiteY3" fmla="*/ 133894 h 133893"/>
                  <a:gd name="connsiteX4" fmla="*/ 0 w 300329"/>
                  <a:gd name="connsiteY4" fmla="*/ 66947 h 133893"/>
                  <a:gd name="connsiteX0" fmla="*/ 0 w 300330"/>
                  <a:gd name="connsiteY0" fmla="*/ 66947 h 133894"/>
                  <a:gd name="connsiteX1" fmla="*/ 150165 w 300330"/>
                  <a:gd name="connsiteY1" fmla="*/ 0 h 133894"/>
                  <a:gd name="connsiteX2" fmla="*/ 300330 w 300330"/>
                  <a:gd name="connsiteY2" fmla="*/ 66947 h 133894"/>
                  <a:gd name="connsiteX3" fmla="*/ 150165 w 300330"/>
                  <a:gd name="connsiteY3" fmla="*/ 133894 h 133894"/>
                  <a:gd name="connsiteX4" fmla="*/ 0 w 300330"/>
                  <a:gd name="connsiteY4" fmla="*/ 66947 h 133894"/>
                  <a:gd name="connsiteX0" fmla="*/ 0 w 300330"/>
                  <a:gd name="connsiteY0" fmla="*/ 66947 h 133894"/>
                  <a:gd name="connsiteX1" fmla="*/ 150165 w 300330"/>
                  <a:gd name="connsiteY1" fmla="*/ 0 h 133894"/>
                  <a:gd name="connsiteX2" fmla="*/ 300330 w 300330"/>
                  <a:gd name="connsiteY2" fmla="*/ 66947 h 133894"/>
                  <a:gd name="connsiteX3" fmla="*/ 150165 w 300330"/>
                  <a:gd name="connsiteY3" fmla="*/ 133894 h 133894"/>
                  <a:gd name="connsiteX4" fmla="*/ 0 w 300330"/>
                  <a:gd name="connsiteY4" fmla="*/ 66947 h 133894"/>
                  <a:gd name="connsiteX0" fmla="*/ 0 w 304504"/>
                  <a:gd name="connsiteY0" fmla="*/ 0 h 66947"/>
                  <a:gd name="connsiteX1" fmla="*/ 300330 w 304504"/>
                  <a:gd name="connsiteY1" fmla="*/ 0 h 66947"/>
                  <a:gd name="connsiteX2" fmla="*/ 150165 w 304504"/>
                  <a:gd name="connsiteY2" fmla="*/ 66947 h 66947"/>
                  <a:gd name="connsiteX3" fmla="*/ 0 w 304504"/>
                  <a:gd name="connsiteY3" fmla="*/ 0 h 66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504" h="66947">
                    <a:moveTo>
                      <a:pt x="0" y="0"/>
                    </a:moveTo>
                    <a:cubicBezTo>
                      <a:pt x="25027" y="-11158"/>
                      <a:pt x="275303" y="-11158"/>
                      <a:pt x="300330" y="0"/>
                    </a:cubicBezTo>
                    <a:cubicBezTo>
                      <a:pt x="325357" y="11158"/>
                      <a:pt x="233099" y="66947"/>
                      <a:pt x="150165" y="66947"/>
                    </a:cubicBezTo>
                    <a:cubicBezTo>
                      <a:pt x="67231" y="66947"/>
                      <a:pt x="0" y="36974"/>
                      <a:pt x="0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9" name="円/楕円 83"/>
              <p:cNvSpPr/>
              <p:nvPr/>
            </p:nvSpPr>
            <p:spPr>
              <a:xfrm rot="19179221" flipH="1">
                <a:off x="3980888" y="4120492"/>
                <a:ext cx="304504" cy="66947"/>
              </a:xfrm>
              <a:custGeom>
                <a:avLst/>
                <a:gdLst>
                  <a:gd name="connsiteX0" fmla="*/ 0 w 300329"/>
                  <a:gd name="connsiteY0" fmla="*/ 66947 h 133893"/>
                  <a:gd name="connsiteX1" fmla="*/ 150165 w 300329"/>
                  <a:gd name="connsiteY1" fmla="*/ 0 h 133893"/>
                  <a:gd name="connsiteX2" fmla="*/ 300330 w 300329"/>
                  <a:gd name="connsiteY2" fmla="*/ 66947 h 133893"/>
                  <a:gd name="connsiteX3" fmla="*/ 150165 w 300329"/>
                  <a:gd name="connsiteY3" fmla="*/ 133894 h 133893"/>
                  <a:gd name="connsiteX4" fmla="*/ 0 w 300329"/>
                  <a:gd name="connsiteY4" fmla="*/ 66947 h 133893"/>
                  <a:gd name="connsiteX0" fmla="*/ 0 w 300330"/>
                  <a:gd name="connsiteY0" fmla="*/ 66947 h 133894"/>
                  <a:gd name="connsiteX1" fmla="*/ 150165 w 300330"/>
                  <a:gd name="connsiteY1" fmla="*/ 0 h 133894"/>
                  <a:gd name="connsiteX2" fmla="*/ 300330 w 300330"/>
                  <a:gd name="connsiteY2" fmla="*/ 66947 h 133894"/>
                  <a:gd name="connsiteX3" fmla="*/ 150165 w 300330"/>
                  <a:gd name="connsiteY3" fmla="*/ 133894 h 133894"/>
                  <a:gd name="connsiteX4" fmla="*/ 0 w 300330"/>
                  <a:gd name="connsiteY4" fmla="*/ 66947 h 133894"/>
                  <a:gd name="connsiteX0" fmla="*/ 0 w 300330"/>
                  <a:gd name="connsiteY0" fmla="*/ 66947 h 133894"/>
                  <a:gd name="connsiteX1" fmla="*/ 150165 w 300330"/>
                  <a:gd name="connsiteY1" fmla="*/ 0 h 133894"/>
                  <a:gd name="connsiteX2" fmla="*/ 300330 w 300330"/>
                  <a:gd name="connsiteY2" fmla="*/ 66947 h 133894"/>
                  <a:gd name="connsiteX3" fmla="*/ 150165 w 300330"/>
                  <a:gd name="connsiteY3" fmla="*/ 133894 h 133894"/>
                  <a:gd name="connsiteX4" fmla="*/ 0 w 300330"/>
                  <a:gd name="connsiteY4" fmla="*/ 66947 h 133894"/>
                  <a:gd name="connsiteX0" fmla="*/ 0 w 304504"/>
                  <a:gd name="connsiteY0" fmla="*/ 0 h 66947"/>
                  <a:gd name="connsiteX1" fmla="*/ 300330 w 304504"/>
                  <a:gd name="connsiteY1" fmla="*/ 0 h 66947"/>
                  <a:gd name="connsiteX2" fmla="*/ 150165 w 304504"/>
                  <a:gd name="connsiteY2" fmla="*/ 66947 h 66947"/>
                  <a:gd name="connsiteX3" fmla="*/ 0 w 304504"/>
                  <a:gd name="connsiteY3" fmla="*/ 0 h 66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504" h="66947">
                    <a:moveTo>
                      <a:pt x="0" y="0"/>
                    </a:moveTo>
                    <a:cubicBezTo>
                      <a:pt x="25027" y="-11158"/>
                      <a:pt x="275303" y="-11158"/>
                      <a:pt x="300330" y="0"/>
                    </a:cubicBezTo>
                    <a:cubicBezTo>
                      <a:pt x="325357" y="11158"/>
                      <a:pt x="233099" y="66947"/>
                      <a:pt x="150165" y="66947"/>
                    </a:cubicBezTo>
                    <a:cubicBezTo>
                      <a:pt x="67231" y="66947"/>
                      <a:pt x="0" y="36974"/>
                      <a:pt x="0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0" name="フリーフォーム 449"/>
              <p:cNvSpPr/>
              <p:nvPr/>
            </p:nvSpPr>
            <p:spPr>
              <a:xfrm>
                <a:off x="3700958" y="3951428"/>
                <a:ext cx="287655" cy="255270"/>
              </a:xfrm>
              <a:custGeom>
                <a:avLst/>
                <a:gdLst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80010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4168 h 249913"/>
                  <a:gd name="connsiteX1" fmla="*/ 278130 w 278130"/>
                  <a:gd name="connsiteY1" fmla="*/ 249913 h 249913"/>
                  <a:gd name="connsiteX2" fmla="*/ 0 w 278130"/>
                  <a:gd name="connsiteY2" fmla="*/ 91798 h 249913"/>
                  <a:gd name="connsiteX3" fmla="*/ 80010 w 278130"/>
                  <a:gd name="connsiteY3" fmla="*/ 30838 h 249913"/>
                  <a:gd name="connsiteX4" fmla="*/ 194310 w 278130"/>
                  <a:gd name="connsiteY4" fmla="*/ 4168 h 249913"/>
                  <a:gd name="connsiteX0" fmla="*/ 194310 w 278130"/>
                  <a:gd name="connsiteY0" fmla="*/ 1875 h 247620"/>
                  <a:gd name="connsiteX1" fmla="*/ 278130 w 278130"/>
                  <a:gd name="connsiteY1" fmla="*/ 247620 h 247620"/>
                  <a:gd name="connsiteX2" fmla="*/ 0 w 278130"/>
                  <a:gd name="connsiteY2" fmla="*/ 89505 h 247620"/>
                  <a:gd name="connsiteX3" fmla="*/ 83820 w 278130"/>
                  <a:gd name="connsiteY3" fmla="*/ 36165 h 247620"/>
                  <a:gd name="connsiteX4" fmla="*/ 194310 w 278130"/>
                  <a:gd name="connsiteY4" fmla="*/ 1875 h 247620"/>
                  <a:gd name="connsiteX0" fmla="*/ 194310 w 278130"/>
                  <a:gd name="connsiteY0" fmla="*/ 1015 h 246760"/>
                  <a:gd name="connsiteX1" fmla="*/ 278130 w 278130"/>
                  <a:gd name="connsiteY1" fmla="*/ 246760 h 246760"/>
                  <a:gd name="connsiteX2" fmla="*/ 0 w 278130"/>
                  <a:gd name="connsiteY2" fmla="*/ 88645 h 246760"/>
                  <a:gd name="connsiteX3" fmla="*/ 83820 w 278130"/>
                  <a:gd name="connsiteY3" fmla="*/ 35305 h 246760"/>
                  <a:gd name="connsiteX4" fmla="*/ 194310 w 278130"/>
                  <a:gd name="connsiteY4" fmla="*/ 1015 h 246760"/>
                  <a:gd name="connsiteX0" fmla="*/ 194310 w 278130"/>
                  <a:gd name="connsiteY0" fmla="*/ 2048 h 247793"/>
                  <a:gd name="connsiteX1" fmla="*/ 278130 w 278130"/>
                  <a:gd name="connsiteY1" fmla="*/ 247793 h 247793"/>
                  <a:gd name="connsiteX2" fmla="*/ 0 w 278130"/>
                  <a:gd name="connsiteY2" fmla="*/ 89678 h 247793"/>
                  <a:gd name="connsiteX3" fmla="*/ 83820 w 278130"/>
                  <a:gd name="connsiteY3" fmla="*/ 30623 h 247793"/>
                  <a:gd name="connsiteX4" fmla="*/ 194310 w 278130"/>
                  <a:gd name="connsiteY4" fmla="*/ 2048 h 247793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203835 w 287655"/>
                  <a:gd name="connsiteY0" fmla="*/ 6430 h 252175"/>
                  <a:gd name="connsiteX1" fmla="*/ 287655 w 287655"/>
                  <a:gd name="connsiteY1" fmla="*/ 252175 h 252175"/>
                  <a:gd name="connsiteX2" fmla="*/ 0 w 287655"/>
                  <a:gd name="connsiteY2" fmla="*/ 92155 h 252175"/>
                  <a:gd name="connsiteX3" fmla="*/ 81915 w 287655"/>
                  <a:gd name="connsiteY3" fmla="*/ 23575 h 252175"/>
                  <a:gd name="connsiteX4" fmla="*/ 203835 w 287655"/>
                  <a:gd name="connsiteY4" fmla="*/ 6430 h 252175"/>
                  <a:gd name="connsiteX0" fmla="*/ 201930 w 287655"/>
                  <a:gd name="connsiteY0" fmla="*/ 2565 h 257835"/>
                  <a:gd name="connsiteX1" fmla="*/ 287655 w 287655"/>
                  <a:gd name="connsiteY1" fmla="*/ 257835 h 257835"/>
                  <a:gd name="connsiteX2" fmla="*/ 0 w 287655"/>
                  <a:gd name="connsiteY2" fmla="*/ 97815 h 257835"/>
                  <a:gd name="connsiteX3" fmla="*/ 81915 w 287655"/>
                  <a:gd name="connsiteY3" fmla="*/ 29235 h 257835"/>
                  <a:gd name="connsiteX4" fmla="*/ 201930 w 287655"/>
                  <a:gd name="connsiteY4" fmla="*/ 2565 h 257835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1915 w 287655"/>
                  <a:gd name="connsiteY3" fmla="*/ 26670 h 255270"/>
                  <a:gd name="connsiteX4" fmla="*/ 201930 w 287655"/>
                  <a:gd name="connsiteY4" fmla="*/ 0 h 255270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5725 w 287655"/>
                  <a:gd name="connsiteY3" fmla="*/ 32385 h 255270"/>
                  <a:gd name="connsiteX4" fmla="*/ 201930 w 287655"/>
                  <a:gd name="connsiteY4" fmla="*/ 0 h 255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655" h="255270">
                    <a:moveTo>
                      <a:pt x="201930" y="0"/>
                    </a:moveTo>
                    <a:lnTo>
                      <a:pt x="287655" y="255270"/>
                    </a:lnTo>
                    <a:lnTo>
                      <a:pt x="0" y="95250"/>
                    </a:lnTo>
                    <a:cubicBezTo>
                      <a:pt x="17145" y="63500"/>
                      <a:pt x="47625" y="52705"/>
                      <a:pt x="85725" y="32385"/>
                    </a:cubicBezTo>
                    <a:cubicBezTo>
                      <a:pt x="173355" y="-5080"/>
                      <a:pt x="152400" y="6985"/>
                      <a:pt x="201930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1" name="フリーフォーム 450"/>
              <p:cNvSpPr/>
              <p:nvPr/>
            </p:nvSpPr>
            <p:spPr>
              <a:xfrm flipH="1">
                <a:off x="4003281" y="3951428"/>
                <a:ext cx="287655" cy="255270"/>
              </a:xfrm>
              <a:custGeom>
                <a:avLst/>
                <a:gdLst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80010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4168 h 249913"/>
                  <a:gd name="connsiteX1" fmla="*/ 278130 w 278130"/>
                  <a:gd name="connsiteY1" fmla="*/ 249913 h 249913"/>
                  <a:gd name="connsiteX2" fmla="*/ 0 w 278130"/>
                  <a:gd name="connsiteY2" fmla="*/ 91798 h 249913"/>
                  <a:gd name="connsiteX3" fmla="*/ 80010 w 278130"/>
                  <a:gd name="connsiteY3" fmla="*/ 30838 h 249913"/>
                  <a:gd name="connsiteX4" fmla="*/ 194310 w 278130"/>
                  <a:gd name="connsiteY4" fmla="*/ 4168 h 249913"/>
                  <a:gd name="connsiteX0" fmla="*/ 194310 w 278130"/>
                  <a:gd name="connsiteY0" fmla="*/ 1875 h 247620"/>
                  <a:gd name="connsiteX1" fmla="*/ 278130 w 278130"/>
                  <a:gd name="connsiteY1" fmla="*/ 247620 h 247620"/>
                  <a:gd name="connsiteX2" fmla="*/ 0 w 278130"/>
                  <a:gd name="connsiteY2" fmla="*/ 89505 h 247620"/>
                  <a:gd name="connsiteX3" fmla="*/ 83820 w 278130"/>
                  <a:gd name="connsiteY3" fmla="*/ 36165 h 247620"/>
                  <a:gd name="connsiteX4" fmla="*/ 194310 w 278130"/>
                  <a:gd name="connsiteY4" fmla="*/ 1875 h 247620"/>
                  <a:gd name="connsiteX0" fmla="*/ 194310 w 278130"/>
                  <a:gd name="connsiteY0" fmla="*/ 1015 h 246760"/>
                  <a:gd name="connsiteX1" fmla="*/ 278130 w 278130"/>
                  <a:gd name="connsiteY1" fmla="*/ 246760 h 246760"/>
                  <a:gd name="connsiteX2" fmla="*/ 0 w 278130"/>
                  <a:gd name="connsiteY2" fmla="*/ 88645 h 246760"/>
                  <a:gd name="connsiteX3" fmla="*/ 83820 w 278130"/>
                  <a:gd name="connsiteY3" fmla="*/ 35305 h 246760"/>
                  <a:gd name="connsiteX4" fmla="*/ 194310 w 278130"/>
                  <a:gd name="connsiteY4" fmla="*/ 1015 h 246760"/>
                  <a:gd name="connsiteX0" fmla="*/ 194310 w 278130"/>
                  <a:gd name="connsiteY0" fmla="*/ 2048 h 247793"/>
                  <a:gd name="connsiteX1" fmla="*/ 278130 w 278130"/>
                  <a:gd name="connsiteY1" fmla="*/ 247793 h 247793"/>
                  <a:gd name="connsiteX2" fmla="*/ 0 w 278130"/>
                  <a:gd name="connsiteY2" fmla="*/ 89678 h 247793"/>
                  <a:gd name="connsiteX3" fmla="*/ 83820 w 278130"/>
                  <a:gd name="connsiteY3" fmla="*/ 30623 h 247793"/>
                  <a:gd name="connsiteX4" fmla="*/ 194310 w 278130"/>
                  <a:gd name="connsiteY4" fmla="*/ 2048 h 247793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203835 w 287655"/>
                  <a:gd name="connsiteY0" fmla="*/ 6430 h 252175"/>
                  <a:gd name="connsiteX1" fmla="*/ 287655 w 287655"/>
                  <a:gd name="connsiteY1" fmla="*/ 252175 h 252175"/>
                  <a:gd name="connsiteX2" fmla="*/ 0 w 287655"/>
                  <a:gd name="connsiteY2" fmla="*/ 92155 h 252175"/>
                  <a:gd name="connsiteX3" fmla="*/ 81915 w 287655"/>
                  <a:gd name="connsiteY3" fmla="*/ 23575 h 252175"/>
                  <a:gd name="connsiteX4" fmla="*/ 203835 w 287655"/>
                  <a:gd name="connsiteY4" fmla="*/ 6430 h 252175"/>
                  <a:gd name="connsiteX0" fmla="*/ 201930 w 287655"/>
                  <a:gd name="connsiteY0" fmla="*/ 2565 h 257835"/>
                  <a:gd name="connsiteX1" fmla="*/ 287655 w 287655"/>
                  <a:gd name="connsiteY1" fmla="*/ 257835 h 257835"/>
                  <a:gd name="connsiteX2" fmla="*/ 0 w 287655"/>
                  <a:gd name="connsiteY2" fmla="*/ 97815 h 257835"/>
                  <a:gd name="connsiteX3" fmla="*/ 81915 w 287655"/>
                  <a:gd name="connsiteY3" fmla="*/ 29235 h 257835"/>
                  <a:gd name="connsiteX4" fmla="*/ 201930 w 287655"/>
                  <a:gd name="connsiteY4" fmla="*/ 2565 h 257835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1915 w 287655"/>
                  <a:gd name="connsiteY3" fmla="*/ 26670 h 255270"/>
                  <a:gd name="connsiteX4" fmla="*/ 201930 w 287655"/>
                  <a:gd name="connsiteY4" fmla="*/ 0 h 255270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5725 w 287655"/>
                  <a:gd name="connsiteY3" fmla="*/ 32385 h 255270"/>
                  <a:gd name="connsiteX4" fmla="*/ 201930 w 287655"/>
                  <a:gd name="connsiteY4" fmla="*/ 0 h 255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655" h="255270">
                    <a:moveTo>
                      <a:pt x="201930" y="0"/>
                    </a:moveTo>
                    <a:lnTo>
                      <a:pt x="287655" y="255270"/>
                    </a:lnTo>
                    <a:lnTo>
                      <a:pt x="0" y="95250"/>
                    </a:lnTo>
                    <a:cubicBezTo>
                      <a:pt x="17145" y="63500"/>
                      <a:pt x="47625" y="52705"/>
                      <a:pt x="85725" y="32385"/>
                    </a:cubicBezTo>
                    <a:cubicBezTo>
                      <a:pt x="173355" y="-5080"/>
                      <a:pt x="152400" y="6985"/>
                      <a:pt x="201930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2" name="円/楕円 86"/>
              <p:cNvSpPr/>
              <p:nvPr/>
            </p:nvSpPr>
            <p:spPr>
              <a:xfrm rot="2700000">
                <a:off x="3916363" y="4220278"/>
                <a:ext cx="78580" cy="97084"/>
              </a:xfrm>
              <a:custGeom>
                <a:avLst/>
                <a:gdLst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580" h="97084">
                    <a:moveTo>
                      <a:pt x="0" y="48542"/>
                    </a:moveTo>
                    <a:cubicBezTo>
                      <a:pt x="0" y="21733"/>
                      <a:pt x="17591" y="0"/>
                      <a:pt x="39290" y="0"/>
                    </a:cubicBezTo>
                    <a:cubicBezTo>
                      <a:pt x="60989" y="0"/>
                      <a:pt x="78580" y="21733"/>
                      <a:pt x="78580" y="48542"/>
                    </a:cubicBezTo>
                    <a:cubicBezTo>
                      <a:pt x="78580" y="75351"/>
                      <a:pt x="60989" y="78226"/>
                      <a:pt x="39290" y="97084"/>
                    </a:cubicBezTo>
                    <a:cubicBezTo>
                      <a:pt x="12203" y="75532"/>
                      <a:pt x="0" y="75351"/>
                      <a:pt x="0" y="48542"/>
                    </a:cubicBezTo>
                    <a:close/>
                  </a:path>
                </a:pathLst>
              </a:cu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3" name="円/楕円 86"/>
              <p:cNvSpPr/>
              <p:nvPr/>
            </p:nvSpPr>
            <p:spPr>
              <a:xfrm rot="18900000" flipH="1">
                <a:off x="3996675" y="4220278"/>
                <a:ext cx="78580" cy="97084"/>
              </a:xfrm>
              <a:custGeom>
                <a:avLst/>
                <a:gdLst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580" h="97084">
                    <a:moveTo>
                      <a:pt x="0" y="48542"/>
                    </a:moveTo>
                    <a:cubicBezTo>
                      <a:pt x="0" y="21733"/>
                      <a:pt x="17591" y="0"/>
                      <a:pt x="39290" y="0"/>
                    </a:cubicBezTo>
                    <a:cubicBezTo>
                      <a:pt x="60989" y="0"/>
                      <a:pt x="78580" y="21733"/>
                      <a:pt x="78580" y="48542"/>
                    </a:cubicBezTo>
                    <a:cubicBezTo>
                      <a:pt x="78580" y="75351"/>
                      <a:pt x="60989" y="78226"/>
                      <a:pt x="39290" y="97084"/>
                    </a:cubicBezTo>
                    <a:cubicBezTo>
                      <a:pt x="12203" y="75532"/>
                      <a:pt x="0" y="75351"/>
                      <a:pt x="0" y="48542"/>
                    </a:cubicBezTo>
                    <a:close/>
                  </a:path>
                </a:pathLst>
              </a:cu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4" name="円/楕円 453"/>
              <p:cNvSpPr/>
              <p:nvPr/>
            </p:nvSpPr>
            <p:spPr>
              <a:xfrm>
                <a:off x="3965357" y="4194154"/>
                <a:ext cx="59742" cy="79688"/>
              </a:xfrm>
              <a:prstGeom prst="ellipse">
                <a:avLst/>
              </a:pr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5" name="フリーフォーム 454"/>
              <p:cNvSpPr/>
              <p:nvPr/>
            </p:nvSpPr>
            <p:spPr>
              <a:xfrm>
                <a:off x="3717376" y="4009541"/>
                <a:ext cx="260684" cy="164262"/>
              </a:xfrm>
              <a:custGeom>
                <a:avLst/>
                <a:gdLst/>
                <a:ahLst/>
                <a:cxnLst/>
                <a:rect l="l" t="t" r="r" b="b"/>
                <a:pathLst>
                  <a:path w="260684" h="164262">
                    <a:moveTo>
                      <a:pt x="21730" y="0"/>
                    </a:moveTo>
                    <a:lnTo>
                      <a:pt x="248560" y="128159"/>
                    </a:lnTo>
                    <a:lnTo>
                      <a:pt x="260684" y="164262"/>
                    </a:lnTo>
                    <a:lnTo>
                      <a:pt x="0" y="16269"/>
                    </a:lnTo>
                    <a:cubicBezTo>
                      <a:pt x="6335" y="9989"/>
                      <a:pt x="13604" y="4734"/>
                      <a:pt x="2173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6" name="フリーフォーム 455"/>
              <p:cNvSpPr/>
              <p:nvPr/>
            </p:nvSpPr>
            <p:spPr>
              <a:xfrm flipH="1">
                <a:off x="4016577" y="4009541"/>
                <a:ext cx="260684" cy="164262"/>
              </a:xfrm>
              <a:custGeom>
                <a:avLst/>
                <a:gdLst/>
                <a:ahLst/>
                <a:cxnLst/>
                <a:rect l="l" t="t" r="r" b="b"/>
                <a:pathLst>
                  <a:path w="260684" h="164262">
                    <a:moveTo>
                      <a:pt x="21730" y="0"/>
                    </a:moveTo>
                    <a:lnTo>
                      <a:pt x="248560" y="128159"/>
                    </a:lnTo>
                    <a:lnTo>
                      <a:pt x="260684" y="164262"/>
                    </a:lnTo>
                    <a:lnTo>
                      <a:pt x="0" y="16269"/>
                    </a:lnTo>
                    <a:cubicBezTo>
                      <a:pt x="6335" y="9989"/>
                      <a:pt x="13604" y="4734"/>
                      <a:pt x="2173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60" name="グループ化 959"/>
            <p:cNvGrpSpPr/>
            <p:nvPr/>
          </p:nvGrpSpPr>
          <p:grpSpPr>
            <a:xfrm rot="1800000">
              <a:off x="8139448" y="3217952"/>
              <a:ext cx="511397" cy="996913"/>
              <a:chOff x="8681002" y="3370484"/>
              <a:chExt cx="511397" cy="996913"/>
            </a:xfrm>
          </p:grpSpPr>
          <p:sp>
            <p:nvSpPr>
              <p:cNvPr id="956" name="フリーフォーム 955"/>
              <p:cNvSpPr/>
              <p:nvPr/>
            </p:nvSpPr>
            <p:spPr>
              <a:xfrm rot="21146474">
                <a:off x="8681002" y="3370484"/>
                <a:ext cx="405838" cy="490130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57" name="グループ化 956"/>
              <p:cNvGrpSpPr/>
              <p:nvPr/>
            </p:nvGrpSpPr>
            <p:grpSpPr>
              <a:xfrm rot="1543685" flipH="1">
                <a:off x="8811072" y="3848078"/>
                <a:ext cx="381327" cy="519319"/>
                <a:chOff x="6773177" y="2083409"/>
                <a:chExt cx="662942" cy="902843"/>
              </a:xfrm>
            </p:grpSpPr>
            <p:sp>
              <p:nvSpPr>
                <p:cNvPr id="958" name="台形 957"/>
                <p:cNvSpPr/>
                <p:nvPr/>
              </p:nvSpPr>
              <p:spPr>
                <a:xfrm rot="2503523">
                  <a:off x="7121795" y="2083409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9" name="片側の 2 つの角を丸めた四角形 958"/>
                <p:cNvSpPr/>
                <p:nvPr/>
              </p:nvSpPr>
              <p:spPr>
                <a:xfrm rot="13287502">
                  <a:off x="6773177" y="209772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961" name="グループ化 960"/>
            <p:cNvGrpSpPr/>
            <p:nvPr/>
          </p:nvGrpSpPr>
          <p:grpSpPr>
            <a:xfrm rot="19800000" flipH="1">
              <a:off x="8765724" y="3215704"/>
              <a:ext cx="511397" cy="996913"/>
              <a:chOff x="8681002" y="3370484"/>
              <a:chExt cx="511397" cy="996913"/>
            </a:xfrm>
          </p:grpSpPr>
          <p:sp>
            <p:nvSpPr>
              <p:cNvPr id="962" name="フリーフォーム 961"/>
              <p:cNvSpPr/>
              <p:nvPr/>
            </p:nvSpPr>
            <p:spPr>
              <a:xfrm rot="21146474">
                <a:off x="8681002" y="3370484"/>
                <a:ext cx="405838" cy="490130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63" name="グループ化 962"/>
              <p:cNvGrpSpPr/>
              <p:nvPr/>
            </p:nvGrpSpPr>
            <p:grpSpPr>
              <a:xfrm rot="1543685" flipH="1">
                <a:off x="8811072" y="3848078"/>
                <a:ext cx="381327" cy="519319"/>
                <a:chOff x="6773177" y="2083409"/>
                <a:chExt cx="662942" cy="902843"/>
              </a:xfrm>
            </p:grpSpPr>
            <p:sp>
              <p:nvSpPr>
                <p:cNvPr id="964" name="台形 963"/>
                <p:cNvSpPr/>
                <p:nvPr/>
              </p:nvSpPr>
              <p:spPr>
                <a:xfrm rot="2503523">
                  <a:off x="7121795" y="2083409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5" name="片側の 2 つの角を丸めた四角形 964"/>
                <p:cNvSpPr/>
                <p:nvPr/>
              </p:nvSpPr>
              <p:spPr>
                <a:xfrm rot="13287502">
                  <a:off x="6773177" y="209772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995" name="グループ化 994"/>
          <p:cNvGrpSpPr/>
          <p:nvPr/>
        </p:nvGrpSpPr>
        <p:grpSpPr>
          <a:xfrm>
            <a:off x="6303150" y="4792259"/>
            <a:ext cx="1024574" cy="1683993"/>
            <a:chOff x="6303150" y="4792259"/>
            <a:chExt cx="1024574" cy="1683993"/>
          </a:xfrm>
        </p:grpSpPr>
        <p:grpSp>
          <p:nvGrpSpPr>
            <p:cNvPr id="878" name="グループ化 877"/>
            <p:cNvGrpSpPr/>
            <p:nvPr/>
          </p:nvGrpSpPr>
          <p:grpSpPr>
            <a:xfrm>
              <a:off x="6303150" y="4792259"/>
              <a:ext cx="1012231" cy="1518601"/>
              <a:chOff x="3730712" y="3065297"/>
              <a:chExt cx="834570" cy="1252065"/>
            </a:xfrm>
          </p:grpSpPr>
          <p:grpSp>
            <p:nvGrpSpPr>
              <p:cNvPr id="879" name="グループ化 878"/>
              <p:cNvGrpSpPr/>
              <p:nvPr/>
            </p:nvGrpSpPr>
            <p:grpSpPr>
              <a:xfrm>
                <a:off x="3730712" y="3065297"/>
                <a:ext cx="834570" cy="1252065"/>
                <a:chOff x="3063680" y="5324479"/>
                <a:chExt cx="834570" cy="1252065"/>
              </a:xfrm>
            </p:grpSpPr>
            <p:sp>
              <p:nvSpPr>
                <p:cNvPr id="884" name="円/楕円 708"/>
                <p:cNvSpPr/>
                <p:nvPr/>
              </p:nvSpPr>
              <p:spPr>
                <a:xfrm>
                  <a:off x="3083265" y="5324479"/>
                  <a:ext cx="795397" cy="8243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5397" h="634204">
                      <a:moveTo>
                        <a:pt x="317102" y="0"/>
                      </a:moveTo>
                      <a:cubicBezTo>
                        <a:pt x="345067" y="0"/>
                        <a:pt x="372186" y="3620"/>
                        <a:pt x="397699" y="11623"/>
                      </a:cubicBezTo>
                      <a:cubicBezTo>
                        <a:pt x="423212" y="3620"/>
                        <a:pt x="450331" y="0"/>
                        <a:pt x="478295" y="0"/>
                      </a:cubicBezTo>
                      <a:cubicBezTo>
                        <a:pt x="653426" y="0"/>
                        <a:pt x="795397" y="141971"/>
                        <a:pt x="795397" y="317102"/>
                      </a:cubicBezTo>
                      <a:cubicBezTo>
                        <a:pt x="795397" y="492233"/>
                        <a:pt x="653426" y="634204"/>
                        <a:pt x="478295" y="634204"/>
                      </a:cubicBezTo>
                      <a:cubicBezTo>
                        <a:pt x="450331" y="634204"/>
                        <a:pt x="423212" y="630584"/>
                        <a:pt x="397699" y="622581"/>
                      </a:cubicBezTo>
                      <a:cubicBezTo>
                        <a:pt x="372186" y="630584"/>
                        <a:pt x="345067" y="634204"/>
                        <a:pt x="317102" y="634204"/>
                      </a:cubicBezTo>
                      <a:cubicBezTo>
                        <a:pt x="141971" y="634204"/>
                        <a:pt x="0" y="492233"/>
                        <a:pt x="0" y="317102"/>
                      </a:cubicBezTo>
                      <a:cubicBezTo>
                        <a:pt x="0" y="141971"/>
                        <a:pt x="141971" y="0"/>
                        <a:pt x="31710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85" name="片側の 2 つの角を丸めた四角形 884"/>
                <p:cNvSpPr/>
                <p:nvPr/>
              </p:nvSpPr>
              <p:spPr>
                <a:xfrm>
                  <a:off x="3161058" y="6237312"/>
                  <a:ext cx="639814" cy="33923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86" name="フリーフォーム 885"/>
                <p:cNvSpPr/>
                <p:nvPr/>
              </p:nvSpPr>
              <p:spPr>
                <a:xfrm>
                  <a:off x="3349959" y="6088901"/>
                  <a:ext cx="265453" cy="273984"/>
                </a:xfrm>
                <a:custGeom>
                  <a:avLst/>
                  <a:gdLst>
                    <a:gd name="connsiteX0" fmla="*/ 109057 w 323141"/>
                    <a:gd name="connsiteY0" fmla="*/ 0 h 470199"/>
                    <a:gd name="connsiteX1" fmla="*/ 213831 w 323141"/>
                    <a:gd name="connsiteY1" fmla="*/ 0 h 470199"/>
                    <a:gd name="connsiteX2" fmla="*/ 240026 w 323141"/>
                    <a:gd name="connsiteY2" fmla="*/ 26195 h 470199"/>
                    <a:gd name="connsiteX3" fmla="*/ 240026 w 323141"/>
                    <a:gd name="connsiteY3" fmla="*/ 130480 h 470199"/>
                    <a:gd name="connsiteX4" fmla="*/ 323141 w 323141"/>
                    <a:gd name="connsiteY4" fmla="*/ 130480 h 470199"/>
                    <a:gd name="connsiteX5" fmla="*/ 242356 w 323141"/>
                    <a:gd name="connsiteY5" fmla="*/ 470199 h 470199"/>
                    <a:gd name="connsiteX6" fmla="*/ 80785 w 323141"/>
                    <a:gd name="connsiteY6" fmla="*/ 470199 h 470199"/>
                    <a:gd name="connsiteX7" fmla="*/ 0 w 323141"/>
                    <a:gd name="connsiteY7" fmla="*/ 130480 h 470199"/>
                    <a:gd name="connsiteX8" fmla="*/ 82862 w 323141"/>
                    <a:gd name="connsiteY8" fmla="*/ 130480 h 470199"/>
                    <a:gd name="connsiteX9" fmla="*/ 82862 w 323141"/>
                    <a:gd name="connsiteY9" fmla="*/ 26195 h 470199"/>
                    <a:gd name="connsiteX10" fmla="*/ 109057 w 323141"/>
                    <a:gd name="connsiteY10" fmla="*/ 0 h 470199"/>
                    <a:gd name="connsiteX0" fmla="*/ 109057 w 323141"/>
                    <a:gd name="connsiteY0" fmla="*/ 0 h 470199"/>
                    <a:gd name="connsiteX1" fmla="*/ 213831 w 323141"/>
                    <a:gd name="connsiteY1" fmla="*/ 0 h 470199"/>
                    <a:gd name="connsiteX2" fmla="*/ 240026 w 323141"/>
                    <a:gd name="connsiteY2" fmla="*/ 26195 h 470199"/>
                    <a:gd name="connsiteX3" fmla="*/ 240026 w 323141"/>
                    <a:gd name="connsiteY3" fmla="*/ 130480 h 470199"/>
                    <a:gd name="connsiteX4" fmla="*/ 323141 w 323141"/>
                    <a:gd name="connsiteY4" fmla="*/ 130480 h 470199"/>
                    <a:gd name="connsiteX5" fmla="*/ 242356 w 323141"/>
                    <a:gd name="connsiteY5" fmla="*/ 470199 h 470199"/>
                    <a:gd name="connsiteX6" fmla="*/ 145717 w 323141"/>
                    <a:gd name="connsiteY6" fmla="*/ 272079 h 470199"/>
                    <a:gd name="connsiteX7" fmla="*/ 0 w 323141"/>
                    <a:gd name="connsiteY7" fmla="*/ 130480 h 470199"/>
                    <a:gd name="connsiteX8" fmla="*/ 82862 w 323141"/>
                    <a:gd name="connsiteY8" fmla="*/ 130480 h 470199"/>
                    <a:gd name="connsiteX9" fmla="*/ 82862 w 323141"/>
                    <a:gd name="connsiteY9" fmla="*/ 26195 h 470199"/>
                    <a:gd name="connsiteX10" fmla="*/ 109057 w 323141"/>
                    <a:gd name="connsiteY10" fmla="*/ 0 h 470199"/>
                    <a:gd name="connsiteX0" fmla="*/ 109057 w 323141"/>
                    <a:gd name="connsiteY0" fmla="*/ 0 h 273984"/>
                    <a:gd name="connsiteX1" fmla="*/ 213831 w 323141"/>
                    <a:gd name="connsiteY1" fmla="*/ 0 h 273984"/>
                    <a:gd name="connsiteX2" fmla="*/ 240026 w 323141"/>
                    <a:gd name="connsiteY2" fmla="*/ 26195 h 273984"/>
                    <a:gd name="connsiteX3" fmla="*/ 240026 w 323141"/>
                    <a:gd name="connsiteY3" fmla="*/ 130480 h 273984"/>
                    <a:gd name="connsiteX4" fmla="*/ 323141 w 323141"/>
                    <a:gd name="connsiteY4" fmla="*/ 130480 h 273984"/>
                    <a:gd name="connsiteX5" fmla="*/ 200614 w 323141"/>
                    <a:gd name="connsiteY5" fmla="*/ 273984 h 273984"/>
                    <a:gd name="connsiteX6" fmla="*/ 145717 w 323141"/>
                    <a:gd name="connsiteY6" fmla="*/ 272079 h 273984"/>
                    <a:gd name="connsiteX7" fmla="*/ 0 w 323141"/>
                    <a:gd name="connsiteY7" fmla="*/ 130480 h 273984"/>
                    <a:gd name="connsiteX8" fmla="*/ 82862 w 323141"/>
                    <a:gd name="connsiteY8" fmla="*/ 130480 h 273984"/>
                    <a:gd name="connsiteX9" fmla="*/ 82862 w 323141"/>
                    <a:gd name="connsiteY9" fmla="*/ 26195 h 273984"/>
                    <a:gd name="connsiteX10" fmla="*/ 109057 w 323141"/>
                    <a:gd name="connsiteY10" fmla="*/ 0 h 273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3141" h="273984">
                      <a:moveTo>
                        <a:pt x="109057" y="0"/>
                      </a:moveTo>
                      <a:lnTo>
                        <a:pt x="213831" y="0"/>
                      </a:lnTo>
                      <a:cubicBezTo>
                        <a:pt x="228298" y="0"/>
                        <a:pt x="240026" y="11728"/>
                        <a:pt x="240026" y="26195"/>
                      </a:cubicBezTo>
                      <a:lnTo>
                        <a:pt x="240026" y="130480"/>
                      </a:lnTo>
                      <a:lnTo>
                        <a:pt x="323141" y="130480"/>
                      </a:lnTo>
                      <a:lnTo>
                        <a:pt x="200614" y="273984"/>
                      </a:lnTo>
                      <a:lnTo>
                        <a:pt x="145717" y="272079"/>
                      </a:lnTo>
                      <a:lnTo>
                        <a:pt x="0" y="130480"/>
                      </a:lnTo>
                      <a:lnTo>
                        <a:pt x="82862" y="130480"/>
                      </a:lnTo>
                      <a:lnTo>
                        <a:pt x="82862" y="26195"/>
                      </a:lnTo>
                      <a:cubicBezTo>
                        <a:pt x="82862" y="11728"/>
                        <a:pt x="94590" y="0"/>
                        <a:pt x="109057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87" name="台形 886"/>
                <p:cNvSpPr/>
                <p:nvPr/>
              </p:nvSpPr>
              <p:spPr>
                <a:xfrm rot="10800000">
                  <a:off x="3374796" y="6302561"/>
                  <a:ext cx="207764" cy="139038"/>
                </a:xfrm>
                <a:prstGeom prst="trapezoid">
                  <a:avLst>
                    <a:gd name="adj" fmla="val 58044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88" name="円/楕円 83"/>
                <p:cNvSpPr/>
                <p:nvPr/>
              </p:nvSpPr>
              <p:spPr>
                <a:xfrm rot="2420779">
                  <a:off x="3197594" y="6379674"/>
                  <a:ext cx="304504" cy="66947"/>
                </a:xfrm>
                <a:custGeom>
                  <a:avLst/>
                  <a:gdLst>
                    <a:gd name="connsiteX0" fmla="*/ 0 w 300329"/>
                    <a:gd name="connsiteY0" fmla="*/ 66947 h 133893"/>
                    <a:gd name="connsiteX1" fmla="*/ 150165 w 300329"/>
                    <a:gd name="connsiteY1" fmla="*/ 0 h 133893"/>
                    <a:gd name="connsiteX2" fmla="*/ 300330 w 300329"/>
                    <a:gd name="connsiteY2" fmla="*/ 66947 h 133893"/>
                    <a:gd name="connsiteX3" fmla="*/ 150165 w 300329"/>
                    <a:gd name="connsiteY3" fmla="*/ 133894 h 133893"/>
                    <a:gd name="connsiteX4" fmla="*/ 0 w 300329"/>
                    <a:gd name="connsiteY4" fmla="*/ 66947 h 133893"/>
                    <a:gd name="connsiteX0" fmla="*/ 0 w 300330"/>
                    <a:gd name="connsiteY0" fmla="*/ 66947 h 133894"/>
                    <a:gd name="connsiteX1" fmla="*/ 150165 w 300330"/>
                    <a:gd name="connsiteY1" fmla="*/ 0 h 133894"/>
                    <a:gd name="connsiteX2" fmla="*/ 300330 w 300330"/>
                    <a:gd name="connsiteY2" fmla="*/ 66947 h 133894"/>
                    <a:gd name="connsiteX3" fmla="*/ 150165 w 300330"/>
                    <a:gd name="connsiteY3" fmla="*/ 133894 h 133894"/>
                    <a:gd name="connsiteX4" fmla="*/ 0 w 300330"/>
                    <a:gd name="connsiteY4" fmla="*/ 66947 h 133894"/>
                    <a:gd name="connsiteX0" fmla="*/ 0 w 300330"/>
                    <a:gd name="connsiteY0" fmla="*/ 66947 h 133894"/>
                    <a:gd name="connsiteX1" fmla="*/ 150165 w 300330"/>
                    <a:gd name="connsiteY1" fmla="*/ 0 h 133894"/>
                    <a:gd name="connsiteX2" fmla="*/ 300330 w 300330"/>
                    <a:gd name="connsiteY2" fmla="*/ 66947 h 133894"/>
                    <a:gd name="connsiteX3" fmla="*/ 150165 w 300330"/>
                    <a:gd name="connsiteY3" fmla="*/ 133894 h 133894"/>
                    <a:gd name="connsiteX4" fmla="*/ 0 w 300330"/>
                    <a:gd name="connsiteY4" fmla="*/ 66947 h 133894"/>
                    <a:gd name="connsiteX0" fmla="*/ 0 w 304504"/>
                    <a:gd name="connsiteY0" fmla="*/ 0 h 66947"/>
                    <a:gd name="connsiteX1" fmla="*/ 300330 w 304504"/>
                    <a:gd name="connsiteY1" fmla="*/ 0 h 66947"/>
                    <a:gd name="connsiteX2" fmla="*/ 150165 w 304504"/>
                    <a:gd name="connsiteY2" fmla="*/ 66947 h 66947"/>
                    <a:gd name="connsiteX3" fmla="*/ 0 w 304504"/>
                    <a:gd name="connsiteY3" fmla="*/ 0 h 66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4504" h="66947">
                      <a:moveTo>
                        <a:pt x="0" y="0"/>
                      </a:moveTo>
                      <a:cubicBezTo>
                        <a:pt x="25027" y="-11158"/>
                        <a:pt x="275303" y="-11158"/>
                        <a:pt x="300330" y="0"/>
                      </a:cubicBezTo>
                      <a:cubicBezTo>
                        <a:pt x="325357" y="11158"/>
                        <a:pt x="233099" y="66947"/>
                        <a:pt x="150165" y="66947"/>
                      </a:cubicBezTo>
                      <a:cubicBezTo>
                        <a:pt x="67231" y="66947"/>
                        <a:pt x="0" y="36974"/>
                        <a:pt x="0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89" name="円/楕円 83"/>
                <p:cNvSpPr/>
                <p:nvPr/>
              </p:nvSpPr>
              <p:spPr>
                <a:xfrm rot="19179221" flipH="1">
                  <a:off x="3468630" y="6379674"/>
                  <a:ext cx="304504" cy="66947"/>
                </a:xfrm>
                <a:custGeom>
                  <a:avLst/>
                  <a:gdLst>
                    <a:gd name="connsiteX0" fmla="*/ 0 w 300329"/>
                    <a:gd name="connsiteY0" fmla="*/ 66947 h 133893"/>
                    <a:gd name="connsiteX1" fmla="*/ 150165 w 300329"/>
                    <a:gd name="connsiteY1" fmla="*/ 0 h 133893"/>
                    <a:gd name="connsiteX2" fmla="*/ 300330 w 300329"/>
                    <a:gd name="connsiteY2" fmla="*/ 66947 h 133893"/>
                    <a:gd name="connsiteX3" fmla="*/ 150165 w 300329"/>
                    <a:gd name="connsiteY3" fmla="*/ 133894 h 133893"/>
                    <a:gd name="connsiteX4" fmla="*/ 0 w 300329"/>
                    <a:gd name="connsiteY4" fmla="*/ 66947 h 133893"/>
                    <a:gd name="connsiteX0" fmla="*/ 0 w 300330"/>
                    <a:gd name="connsiteY0" fmla="*/ 66947 h 133894"/>
                    <a:gd name="connsiteX1" fmla="*/ 150165 w 300330"/>
                    <a:gd name="connsiteY1" fmla="*/ 0 h 133894"/>
                    <a:gd name="connsiteX2" fmla="*/ 300330 w 300330"/>
                    <a:gd name="connsiteY2" fmla="*/ 66947 h 133894"/>
                    <a:gd name="connsiteX3" fmla="*/ 150165 w 300330"/>
                    <a:gd name="connsiteY3" fmla="*/ 133894 h 133894"/>
                    <a:gd name="connsiteX4" fmla="*/ 0 w 300330"/>
                    <a:gd name="connsiteY4" fmla="*/ 66947 h 133894"/>
                    <a:gd name="connsiteX0" fmla="*/ 0 w 300330"/>
                    <a:gd name="connsiteY0" fmla="*/ 66947 h 133894"/>
                    <a:gd name="connsiteX1" fmla="*/ 150165 w 300330"/>
                    <a:gd name="connsiteY1" fmla="*/ 0 h 133894"/>
                    <a:gd name="connsiteX2" fmla="*/ 300330 w 300330"/>
                    <a:gd name="connsiteY2" fmla="*/ 66947 h 133894"/>
                    <a:gd name="connsiteX3" fmla="*/ 150165 w 300330"/>
                    <a:gd name="connsiteY3" fmla="*/ 133894 h 133894"/>
                    <a:gd name="connsiteX4" fmla="*/ 0 w 300330"/>
                    <a:gd name="connsiteY4" fmla="*/ 66947 h 133894"/>
                    <a:gd name="connsiteX0" fmla="*/ 0 w 304504"/>
                    <a:gd name="connsiteY0" fmla="*/ 0 h 66947"/>
                    <a:gd name="connsiteX1" fmla="*/ 300330 w 304504"/>
                    <a:gd name="connsiteY1" fmla="*/ 0 h 66947"/>
                    <a:gd name="connsiteX2" fmla="*/ 150165 w 304504"/>
                    <a:gd name="connsiteY2" fmla="*/ 66947 h 66947"/>
                    <a:gd name="connsiteX3" fmla="*/ 0 w 304504"/>
                    <a:gd name="connsiteY3" fmla="*/ 0 h 66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4504" h="66947">
                      <a:moveTo>
                        <a:pt x="0" y="0"/>
                      </a:moveTo>
                      <a:cubicBezTo>
                        <a:pt x="25027" y="-11158"/>
                        <a:pt x="275303" y="-11158"/>
                        <a:pt x="300330" y="0"/>
                      </a:cubicBezTo>
                      <a:cubicBezTo>
                        <a:pt x="325357" y="11158"/>
                        <a:pt x="233099" y="66947"/>
                        <a:pt x="150165" y="66947"/>
                      </a:cubicBezTo>
                      <a:cubicBezTo>
                        <a:pt x="67231" y="66947"/>
                        <a:pt x="0" y="36974"/>
                        <a:pt x="0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0" name="フリーフォーム 889"/>
                <p:cNvSpPr/>
                <p:nvPr/>
              </p:nvSpPr>
              <p:spPr>
                <a:xfrm>
                  <a:off x="3188700" y="6210610"/>
                  <a:ext cx="287655" cy="255270"/>
                </a:xfrm>
                <a:custGeom>
                  <a:avLst/>
                  <a:gdLst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62865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62865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62865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62865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80010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4168 h 249913"/>
                    <a:gd name="connsiteX1" fmla="*/ 278130 w 278130"/>
                    <a:gd name="connsiteY1" fmla="*/ 249913 h 249913"/>
                    <a:gd name="connsiteX2" fmla="*/ 0 w 278130"/>
                    <a:gd name="connsiteY2" fmla="*/ 91798 h 249913"/>
                    <a:gd name="connsiteX3" fmla="*/ 80010 w 278130"/>
                    <a:gd name="connsiteY3" fmla="*/ 30838 h 249913"/>
                    <a:gd name="connsiteX4" fmla="*/ 194310 w 278130"/>
                    <a:gd name="connsiteY4" fmla="*/ 4168 h 249913"/>
                    <a:gd name="connsiteX0" fmla="*/ 194310 w 278130"/>
                    <a:gd name="connsiteY0" fmla="*/ 1875 h 247620"/>
                    <a:gd name="connsiteX1" fmla="*/ 278130 w 278130"/>
                    <a:gd name="connsiteY1" fmla="*/ 247620 h 247620"/>
                    <a:gd name="connsiteX2" fmla="*/ 0 w 278130"/>
                    <a:gd name="connsiteY2" fmla="*/ 89505 h 247620"/>
                    <a:gd name="connsiteX3" fmla="*/ 83820 w 278130"/>
                    <a:gd name="connsiteY3" fmla="*/ 36165 h 247620"/>
                    <a:gd name="connsiteX4" fmla="*/ 194310 w 278130"/>
                    <a:gd name="connsiteY4" fmla="*/ 1875 h 247620"/>
                    <a:gd name="connsiteX0" fmla="*/ 194310 w 278130"/>
                    <a:gd name="connsiteY0" fmla="*/ 1015 h 246760"/>
                    <a:gd name="connsiteX1" fmla="*/ 278130 w 278130"/>
                    <a:gd name="connsiteY1" fmla="*/ 246760 h 246760"/>
                    <a:gd name="connsiteX2" fmla="*/ 0 w 278130"/>
                    <a:gd name="connsiteY2" fmla="*/ 88645 h 246760"/>
                    <a:gd name="connsiteX3" fmla="*/ 83820 w 278130"/>
                    <a:gd name="connsiteY3" fmla="*/ 35305 h 246760"/>
                    <a:gd name="connsiteX4" fmla="*/ 194310 w 278130"/>
                    <a:gd name="connsiteY4" fmla="*/ 1015 h 246760"/>
                    <a:gd name="connsiteX0" fmla="*/ 194310 w 278130"/>
                    <a:gd name="connsiteY0" fmla="*/ 2048 h 247793"/>
                    <a:gd name="connsiteX1" fmla="*/ 278130 w 278130"/>
                    <a:gd name="connsiteY1" fmla="*/ 247793 h 247793"/>
                    <a:gd name="connsiteX2" fmla="*/ 0 w 278130"/>
                    <a:gd name="connsiteY2" fmla="*/ 89678 h 247793"/>
                    <a:gd name="connsiteX3" fmla="*/ 83820 w 278130"/>
                    <a:gd name="connsiteY3" fmla="*/ 30623 h 247793"/>
                    <a:gd name="connsiteX4" fmla="*/ 194310 w 278130"/>
                    <a:gd name="connsiteY4" fmla="*/ 2048 h 247793"/>
                    <a:gd name="connsiteX0" fmla="*/ 194310 w 278130"/>
                    <a:gd name="connsiteY0" fmla="*/ 6430 h 252175"/>
                    <a:gd name="connsiteX1" fmla="*/ 278130 w 278130"/>
                    <a:gd name="connsiteY1" fmla="*/ 252175 h 252175"/>
                    <a:gd name="connsiteX2" fmla="*/ 0 w 278130"/>
                    <a:gd name="connsiteY2" fmla="*/ 94060 h 252175"/>
                    <a:gd name="connsiteX3" fmla="*/ 72390 w 278130"/>
                    <a:gd name="connsiteY3" fmla="*/ 23575 h 252175"/>
                    <a:gd name="connsiteX4" fmla="*/ 194310 w 278130"/>
                    <a:gd name="connsiteY4" fmla="*/ 6430 h 252175"/>
                    <a:gd name="connsiteX0" fmla="*/ 194310 w 278130"/>
                    <a:gd name="connsiteY0" fmla="*/ 6430 h 252175"/>
                    <a:gd name="connsiteX1" fmla="*/ 278130 w 278130"/>
                    <a:gd name="connsiteY1" fmla="*/ 252175 h 252175"/>
                    <a:gd name="connsiteX2" fmla="*/ 0 w 278130"/>
                    <a:gd name="connsiteY2" fmla="*/ 94060 h 252175"/>
                    <a:gd name="connsiteX3" fmla="*/ 72390 w 278130"/>
                    <a:gd name="connsiteY3" fmla="*/ 23575 h 252175"/>
                    <a:gd name="connsiteX4" fmla="*/ 194310 w 278130"/>
                    <a:gd name="connsiteY4" fmla="*/ 6430 h 252175"/>
                    <a:gd name="connsiteX0" fmla="*/ 203835 w 287655"/>
                    <a:gd name="connsiteY0" fmla="*/ 6430 h 252175"/>
                    <a:gd name="connsiteX1" fmla="*/ 287655 w 287655"/>
                    <a:gd name="connsiteY1" fmla="*/ 252175 h 252175"/>
                    <a:gd name="connsiteX2" fmla="*/ 0 w 287655"/>
                    <a:gd name="connsiteY2" fmla="*/ 92155 h 252175"/>
                    <a:gd name="connsiteX3" fmla="*/ 81915 w 287655"/>
                    <a:gd name="connsiteY3" fmla="*/ 23575 h 252175"/>
                    <a:gd name="connsiteX4" fmla="*/ 203835 w 287655"/>
                    <a:gd name="connsiteY4" fmla="*/ 6430 h 252175"/>
                    <a:gd name="connsiteX0" fmla="*/ 201930 w 287655"/>
                    <a:gd name="connsiteY0" fmla="*/ 2565 h 257835"/>
                    <a:gd name="connsiteX1" fmla="*/ 287655 w 287655"/>
                    <a:gd name="connsiteY1" fmla="*/ 257835 h 257835"/>
                    <a:gd name="connsiteX2" fmla="*/ 0 w 287655"/>
                    <a:gd name="connsiteY2" fmla="*/ 97815 h 257835"/>
                    <a:gd name="connsiteX3" fmla="*/ 81915 w 287655"/>
                    <a:gd name="connsiteY3" fmla="*/ 29235 h 257835"/>
                    <a:gd name="connsiteX4" fmla="*/ 201930 w 287655"/>
                    <a:gd name="connsiteY4" fmla="*/ 2565 h 257835"/>
                    <a:gd name="connsiteX0" fmla="*/ 201930 w 287655"/>
                    <a:gd name="connsiteY0" fmla="*/ 0 h 255270"/>
                    <a:gd name="connsiteX1" fmla="*/ 287655 w 287655"/>
                    <a:gd name="connsiteY1" fmla="*/ 255270 h 255270"/>
                    <a:gd name="connsiteX2" fmla="*/ 0 w 287655"/>
                    <a:gd name="connsiteY2" fmla="*/ 95250 h 255270"/>
                    <a:gd name="connsiteX3" fmla="*/ 81915 w 287655"/>
                    <a:gd name="connsiteY3" fmla="*/ 26670 h 255270"/>
                    <a:gd name="connsiteX4" fmla="*/ 201930 w 287655"/>
                    <a:gd name="connsiteY4" fmla="*/ 0 h 255270"/>
                    <a:gd name="connsiteX0" fmla="*/ 201930 w 287655"/>
                    <a:gd name="connsiteY0" fmla="*/ 0 h 255270"/>
                    <a:gd name="connsiteX1" fmla="*/ 287655 w 287655"/>
                    <a:gd name="connsiteY1" fmla="*/ 255270 h 255270"/>
                    <a:gd name="connsiteX2" fmla="*/ 0 w 287655"/>
                    <a:gd name="connsiteY2" fmla="*/ 95250 h 255270"/>
                    <a:gd name="connsiteX3" fmla="*/ 85725 w 287655"/>
                    <a:gd name="connsiteY3" fmla="*/ 32385 h 255270"/>
                    <a:gd name="connsiteX4" fmla="*/ 201930 w 287655"/>
                    <a:gd name="connsiteY4" fmla="*/ 0 h 255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7655" h="255270">
                      <a:moveTo>
                        <a:pt x="201930" y="0"/>
                      </a:moveTo>
                      <a:lnTo>
                        <a:pt x="287655" y="255270"/>
                      </a:lnTo>
                      <a:lnTo>
                        <a:pt x="0" y="95250"/>
                      </a:lnTo>
                      <a:cubicBezTo>
                        <a:pt x="17145" y="63500"/>
                        <a:pt x="47625" y="52705"/>
                        <a:pt x="85725" y="32385"/>
                      </a:cubicBezTo>
                      <a:cubicBezTo>
                        <a:pt x="173355" y="-5080"/>
                        <a:pt x="152400" y="6985"/>
                        <a:pt x="201930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1" name="フリーフォーム 890"/>
                <p:cNvSpPr/>
                <p:nvPr/>
              </p:nvSpPr>
              <p:spPr>
                <a:xfrm flipH="1">
                  <a:off x="3491023" y="6210610"/>
                  <a:ext cx="287655" cy="255270"/>
                </a:xfrm>
                <a:custGeom>
                  <a:avLst/>
                  <a:gdLst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62865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62865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62865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62865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80010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4168 h 249913"/>
                    <a:gd name="connsiteX1" fmla="*/ 278130 w 278130"/>
                    <a:gd name="connsiteY1" fmla="*/ 249913 h 249913"/>
                    <a:gd name="connsiteX2" fmla="*/ 0 w 278130"/>
                    <a:gd name="connsiteY2" fmla="*/ 91798 h 249913"/>
                    <a:gd name="connsiteX3" fmla="*/ 80010 w 278130"/>
                    <a:gd name="connsiteY3" fmla="*/ 30838 h 249913"/>
                    <a:gd name="connsiteX4" fmla="*/ 194310 w 278130"/>
                    <a:gd name="connsiteY4" fmla="*/ 4168 h 249913"/>
                    <a:gd name="connsiteX0" fmla="*/ 194310 w 278130"/>
                    <a:gd name="connsiteY0" fmla="*/ 1875 h 247620"/>
                    <a:gd name="connsiteX1" fmla="*/ 278130 w 278130"/>
                    <a:gd name="connsiteY1" fmla="*/ 247620 h 247620"/>
                    <a:gd name="connsiteX2" fmla="*/ 0 w 278130"/>
                    <a:gd name="connsiteY2" fmla="*/ 89505 h 247620"/>
                    <a:gd name="connsiteX3" fmla="*/ 83820 w 278130"/>
                    <a:gd name="connsiteY3" fmla="*/ 36165 h 247620"/>
                    <a:gd name="connsiteX4" fmla="*/ 194310 w 278130"/>
                    <a:gd name="connsiteY4" fmla="*/ 1875 h 247620"/>
                    <a:gd name="connsiteX0" fmla="*/ 194310 w 278130"/>
                    <a:gd name="connsiteY0" fmla="*/ 1015 h 246760"/>
                    <a:gd name="connsiteX1" fmla="*/ 278130 w 278130"/>
                    <a:gd name="connsiteY1" fmla="*/ 246760 h 246760"/>
                    <a:gd name="connsiteX2" fmla="*/ 0 w 278130"/>
                    <a:gd name="connsiteY2" fmla="*/ 88645 h 246760"/>
                    <a:gd name="connsiteX3" fmla="*/ 83820 w 278130"/>
                    <a:gd name="connsiteY3" fmla="*/ 35305 h 246760"/>
                    <a:gd name="connsiteX4" fmla="*/ 194310 w 278130"/>
                    <a:gd name="connsiteY4" fmla="*/ 1015 h 246760"/>
                    <a:gd name="connsiteX0" fmla="*/ 194310 w 278130"/>
                    <a:gd name="connsiteY0" fmla="*/ 2048 h 247793"/>
                    <a:gd name="connsiteX1" fmla="*/ 278130 w 278130"/>
                    <a:gd name="connsiteY1" fmla="*/ 247793 h 247793"/>
                    <a:gd name="connsiteX2" fmla="*/ 0 w 278130"/>
                    <a:gd name="connsiteY2" fmla="*/ 89678 h 247793"/>
                    <a:gd name="connsiteX3" fmla="*/ 83820 w 278130"/>
                    <a:gd name="connsiteY3" fmla="*/ 30623 h 247793"/>
                    <a:gd name="connsiteX4" fmla="*/ 194310 w 278130"/>
                    <a:gd name="connsiteY4" fmla="*/ 2048 h 247793"/>
                    <a:gd name="connsiteX0" fmla="*/ 194310 w 278130"/>
                    <a:gd name="connsiteY0" fmla="*/ 6430 h 252175"/>
                    <a:gd name="connsiteX1" fmla="*/ 278130 w 278130"/>
                    <a:gd name="connsiteY1" fmla="*/ 252175 h 252175"/>
                    <a:gd name="connsiteX2" fmla="*/ 0 w 278130"/>
                    <a:gd name="connsiteY2" fmla="*/ 94060 h 252175"/>
                    <a:gd name="connsiteX3" fmla="*/ 72390 w 278130"/>
                    <a:gd name="connsiteY3" fmla="*/ 23575 h 252175"/>
                    <a:gd name="connsiteX4" fmla="*/ 194310 w 278130"/>
                    <a:gd name="connsiteY4" fmla="*/ 6430 h 252175"/>
                    <a:gd name="connsiteX0" fmla="*/ 194310 w 278130"/>
                    <a:gd name="connsiteY0" fmla="*/ 6430 h 252175"/>
                    <a:gd name="connsiteX1" fmla="*/ 278130 w 278130"/>
                    <a:gd name="connsiteY1" fmla="*/ 252175 h 252175"/>
                    <a:gd name="connsiteX2" fmla="*/ 0 w 278130"/>
                    <a:gd name="connsiteY2" fmla="*/ 94060 h 252175"/>
                    <a:gd name="connsiteX3" fmla="*/ 72390 w 278130"/>
                    <a:gd name="connsiteY3" fmla="*/ 23575 h 252175"/>
                    <a:gd name="connsiteX4" fmla="*/ 194310 w 278130"/>
                    <a:gd name="connsiteY4" fmla="*/ 6430 h 252175"/>
                    <a:gd name="connsiteX0" fmla="*/ 203835 w 287655"/>
                    <a:gd name="connsiteY0" fmla="*/ 6430 h 252175"/>
                    <a:gd name="connsiteX1" fmla="*/ 287655 w 287655"/>
                    <a:gd name="connsiteY1" fmla="*/ 252175 h 252175"/>
                    <a:gd name="connsiteX2" fmla="*/ 0 w 287655"/>
                    <a:gd name="connsiteY2" fmla="*/ 92155 h 252175"/>
                    <a:gd name="connsiteX3" fmla="*/ 81915 w 287655"/>
                    <a:gd name="connsiteY3" fmla="*/ 23575 h 252175"/>
                    <a:gd name="connsiteX4" fmla="*/ 203835 w 287655"/>
                    <a:gd name="connsiteY4" fmla="*/ 6430 h 252175"/>
                    <a:gd name="connsiteX0" fmla="*/ 201930 w 287655"/>
                    <a:gd name="connsiteY0" fmla="*/ 2565 h 257835"/>
                    <a:gd name="connsiteX1" fmla="*/ 287655 w 287655"/>
                    <a:gd name="connsiteY1" fmla="*/ 257835 h 257835"/>
                    <a:gd name="connsiteX2" fmla="*/ 0 w 287655"/>
                    <a:gd name="connsiteY2" fmla="*/ 97815 h 257835"/>
                    <a:gd name="connsiteX3" fmla="*/ 81915 w 287655"/>
                    <a:gd name="connsiteY3" fmla="*/ 29235 h 257835"/>
                    <a:gd name="connsiteX4" fmla="*/ 201930 w 287655"/>
                    <a:gd name="connsiteY4" fmla="*/ 2565 h 257835"/>
                    <a:gd name="connsiteX0" fmla="*/ 201930 w 287655"/>
                    <a:gd name="connsiteY0" fmla="*/ 0 h 255270"/>
                    <a:gd name="connsiteX1" fmla="*/ 287655 w 287655"/>
                    <a:gd name="connsiteY1" fmla="*/ 255270 h 255270"/>
                    <a:gd name="connsiteX2" fmla="*/ 0 w 287655"/>
                    <a:gd name="connsiteY2" fmla="*/ 95250 h 255270"/>
                    <a:gd name="connsiteX3" fmla="*/ 81915 w 287655"/>
                    <a:gd name="connsiteY3" fmla="*/ 26670 h 255270"/>
                    <a:gd name="connsiteX4" fmla="*/ 201930 w 287655"/>
                    <a:gd name="connsiteY4" fmla="*/ 0 h 255270"/>
                    <a:gd name="connsiteX0" fmla="*/ 201930 w 287655"/>
                    <a:gd name="connsiteY0" fmla="*/ 0 h 255270"/>
                    <a:gd name="connsiteX1" fmla="*/ 287655 w 287655"/>
                    <a:gd name="connsiteY1" fmla="*/ 255270 h 255270"/>
                    <a:gd name="connsiteX2" fmla="*/ 0 w 287655"/>
                    <a:gd name="connsiteY2" fmla="*/ 95250 h 255270"/>
                    <a:gd name="connsiteX3" fmla="*/ 85725 w 287655"/>
                    <a:gd name="connsiteY3" fmla="*/ 32385 h 255270"/>
                    <a:gd name="connsiteX4" fmla="*/ 201930 w 287655"/>
                    <a:gd name="connsiteY4" fmla="*/ 0 h 255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7655" h="255270">
                      <a:moveTo>
                        <a:pt x="201930" y="0"/>
                      </a:moveTo>
                      <a:lnTo>
                        <a:pt x="287655" y="255270"/>
                      </a:lnTo>
                      <a:lnTo>
                        <a:pt x="0" y="95250"/>
                      </a:lnTo>
                      <a:cubicBezTo>
                        <a:pt x="17145" y="63500"/>
                        <a:pt x="47625" y="52705"/>
                        <a:pt x="85725" y="32385"/>
                      </a:cubicBezTo>
                      <a:cubicBezTo>
                        <a:pt x="173355" y="-5080"/>
                        <a:pt x="152400" y="6985"/>
                        <a:pt x="201930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2" name="円/楕円 86"/>
                <p:cNvSpPr/>
                <p:nvPr/>
              </p:nvSpPr>
              <p:spPr>
                <a:xfrm rot="2700000">
                  <a:off x="3404105" y="6479460"/>
                  <a:ext cx="78580" cy="97084"/>
                </a:xfrm>
                <a:custGeom>
                  <a:avLst/>
                  <a:gdLst>
                    <a:gd name="connsiteX0" fmla="*/ 0 w 78580"/>
                    <a:gd name="connsiteY0" fmla="*/ 48542 h 97084"/>
                    <a:gd name="connsiteX1" fmla="*/ 39290 w 78580"/>
                    <a:gd name="connsiteY1" fmla="*/ 0 h 97084"/>
                    <a:gd name="connsiteX2" fmla="*/ 78580 w 78580"/>
                    <a:gd name="connsiteY2" fmla="*/ 48542 h 97084"/>
                    <a:gd name="connsiteX3" fmla="*/ 39290 w 78580"/>
                    <a:gd name="connsiteY3" fmla="*/ 97084 h 97084"/>
                    <a:gd name="connsiteX4" fmla="*/ 0 w 78580"/>
                    <a:gd name="connsiteY4" fmla="*/ 48542 h 97084"/>
                    <a:gd name="connsiteX0" fmla="*/ 0 w 78580"/>
                    <a:gd name="connsiteY0" fmla="*/ 48542 h 97084"/>
                    <a:gd name="connsiteX1" fmla="*/ 39290 w 78580"/>
                    <a:gd name="connsiteY1" fmla="*/ 0 h 97084"/>
                    <a:gd name="connsiteX2" fmla="*/ 78580 w 78580"/>
                    <a:gd name="connsiteY2" fmla="*/ 48542 h 97084"/>
                    <a:gd name="connsiteX3" fmla="*/ 39290 w 78580"/>
                    <a:gd name="connsiteY3" fmla="*/ 97084 h 97084"/>
                    <a:gd name="connsiteX4" fmla="*/ 0 w 78580"/>
                    <a:gd name="connsiteY4" fmla="*/ 48542 h 97084"/>
                    <a:gd name="connsiteX0" fmla="*/ 0 w 78580"/>
                    <a:gd name="connsiteY0" fmla="*/ 48542 h 97084"/>
                    <a:gd name="connsiteX1" fmla="*/ 39290 w 78580"/>
                    <a:gd name="connsiteY1" fmla="*/ 0 h 97084"/>
                    <a:gd name="connsiteX2" fmla="*/ 78580 w 78580"/>
                    <a:gd name="connsiteY2" fmla="*/ 48542 h 97084"/>
                    <a:gd name="connsiteX3" fmla="*/ 39290 w 78580"/>
                    <a:gd name="connsiteY3" fmla="*/ 97084 h 97084"/>
                    <a:gd name="connsiteX4" fmla="*/ 0 w 78580"/>
                    <a:gd name="connsiteY4" fmla="*/ 48542 h 97084"/>
                    <a:gd name="connsiteX0" fmla="*/ 0 w 78580"/>
                    <a:gd name="connsiteY0" fmla="*/ 48542 h 97084"/>
                    <a:gd name="connsiteX1" fmla="*/ 39290 w 78580"/>
                    <a:gd name="connsiteY1" fmla="*/ 0 h 97084"/>
                    <a:gd name="connsiteX2" fmla="*/ 78580 w 78580"/>
                    <a:gd name="connsiteY2" fmla="*/ 48542 h 97084"/>
                    <a:gd name="connsiteX3" fmla="*/ 39290 w 78580"/>
                    <a:gd name="connsiteY3" fmla="*/ 97084 h 97084"/>
                    <a:gd name="connsiteX4" fmla="*/ 0 w 78580"/>
                    <a:gd name="connsiteY4" fmla="*/ 48542 h 970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580" h="97084">
                      <a:moveTo>
                        <a:pt x="0" y="48542"/>
                      </a:moveTo>
                      <a:cubicBezTo>
                        <a:pt x="0" y="21733"/>
                        <a:pt x="17591" y="0"/>
                        <a:pt x="39290" y="0"/>
                      </a:cubicBezTo>
                      <a:cubicBezTo>
                        <a:pt x="60989" y="0"/>
                        <a:pt x="78580" y="21733"/>
                        <a:pt x="78580" y="48542"/>
                      </a:cubicBezTo>
                      <a:cubicBezTo>
                        <a:pt x="78580" y="75351"/>
                        <a:pt x="60989" y="78226"/>
                        <a:pt x="39290" y="97084"/>
                      </a:cubicBezTo>
                      <a:cubicBezTo>
                        <a:pt x="12203" y="75532"/>
                        <a:pt x="0" y="75351"/>
                        <a:pt x="0" y="48542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3" name="円/楕円 86"/>
                <p:cNvSpPr/>
                <p:nvPr/>
              </p:nvSpPr>
              <p:spPr>
                <a:xfrm rot="18900000" flipH="1">
                  <a:off x="3484417" y="6479460"/>
                  <a:ext cx="78580" cy="97084"/>
                </a:xfrm>
                <a:custGeom>
                  <a:avLst/>
                  <a:gdLst>
                    <a:gd name="connsiteX0" fmla="*/ 0 w 78580"/>
                    <a:gd name="connsiteY0" fmla="*/ 48542 h 97084"/>
                    <a:gd name="connsiteX1" fmla="*/ 39290 w 78580"/>
                    <a:gd name="connsiteY1" fmla="*/ 0 h 97084"/>
                    <a:gd name="connsiteX2" fmla="*/ 78580 w 78580"/>
                    <a:gd name="connsiteY2" fmla="*/ 48542 h 97084"/>
                    <a:gd name="connsiteX3" fmla="*/ 39290 w 78580"/>
                    <a:gd name="connsiteY3" fmla="*/ 97084 h 97084"/>
                    <a:gd name="connsiteX4" fmla="*/ 0 w 78580"/>
                    <a:gd name="connsiteY4" fmla="*/ 48542 h 97084"/>
                    <a:gd name="connsiteX0" fmla="*/ 0 w 78580"/>
                    <a:gd name="connsiteY0" fmla="*/ 48542 h 97084"/>
                    <a:gd name="connsiteX1" fmla="*/ 39290 w 78580"/>
                    <a:gd name="connsiteY1" fmla="*/ 0 h 97084"/>
                    <a:gd name="connsiteX2" fmla="*/ 78580 w 78580"/>
                    <a:gd name="connsiteY2" fmla="*/ 48542 h 97084"/>
                    <a:gd name="connsiteX3" fmla="*/ 39290 w 78580"/>
                    <a:gd name="connsiteY3" fmla="*/ 97084 h 97084"/>
                    <a:gd name="connsiteX4" fmla="*/ 0 w 78580"/>
                    <a:gd name="connsiteY4" fmla="*/ 48542 h 97084"/>
                    <a:gd name="connsiteX0" fmla="*/ 0 w 78580"/>
                    <a:gd name="connsiteY0" fmla="*/ 48542 h 97084"/>
                    <a:gd name="connsiteX1" fmla="*/ 39290 w 78580"/>
                    <a:gd name="connsiteY1" fmla="*/ 0 h 97084"/>
                    <a:gd name="connsiteX2" fmla="*/ 78580 w 78580"/>
                    <a:gd name="connsiteY2" fmla="*/ 48542 h 97084"/>
                    <a:gd name="connsiteX3" fmla="*/ 39290 w 78580"/>
                    <a:gd name="connsiteY3" fmla="*/ 97084 h 97084"/>
                    <a:gd name="connsiteX4" fmla="*/ 0 w 78580"/>
                    <a:gd name="connsiteY4" fmla="*/ 48542 h 97084"/>
                    <a:gd name="connsiteX0" fmla="*/ 0 w 78580"/>
                    <a:gd name="connsiteY0" fmla="*/ 48542 h 97084"/>
                    <a:gd name="connsiteX1" fmla="*/ 39290 w 78580"/>
                    <a:gd name="connsiteY1" fmla="*/ 0 h 97084"/>
                    <a:gd name="connsiteX2" fmla="*/ 78580 w 78580"/>
                    <a:gd name="connsiteY2" fmla="*/ 48542 h 97084"/>
                    <a:gd name="connsiteX3" fmla="*/ 39290 w 78580"/>
                    <a:gd name="connsiteY3" fmla="*/ 97084 h 97084"/>
                    <a:gd name="connsiteX4" fmla="*/ 0 w 78580"/>
                    <a:gd name="connsiteY4" fmla="*/ 48542 h 970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580" h="97084">
                      <a:moveTo>
                        <a:pt x="0" y="48542"/>
                      </a:moveTo>
                      <a:cubicBezTo>
                        <a:pt x="0" y="21733"/>
                        <a:pt x="17591" y="0"/>
                        <a:pt x="39290" y="0"/>
                      </a:cubicBezTo>
                      <a:cubicBezTo>
                        <a:pt x="60989" y="0"/>
                        <a:pt x="78580" y="21733"/>
                        <a:pt x="78580" y="48542"/>
                      </a:cubicBezTo>
                      <a:cubicBezTo>
                        <a:pt x="78580" y="75351"/>
                        <a:pt x="60989" y="78226"/>
                        <a:pt x="39290" y="97084"/>
                      </a:cubicBezTo>
                      <a:cubicBezTo>
                        <a:pt x="12203" y="75532"/>
                        <a:pt x="0" y="75351"/>
                        <a:pt x="0" y="48542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4" name="円/楕円 893"/>
                <p:cNvSpPr/>
                <p:nvPr/>
              </p:nvSpPr>
              <p:spPr>
                <a:xfrm>
                  <a:off x="3453099" y="6453336"/>
                  <a:ext cx="59742" cy="79688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5" name="フリーフォーム 894"/>
                <p:cNvSpPr/>
                <p:nvPr/>
              </p:nvSpPr>
              <p:spPr>
                <a:xfrm>
                  <a:off x="3205118" y="6268723"/>
                  <a:ext cx="260684" cy="1642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0684" h="164262">
                      <a:moveTo>
                        <a:pt x="21730" y="0"/>
                      </a:moveTo>
                      <a:lnTo>
                        <a:pt x="248560" y="128159"/>
                      </a:lnTo>
                      <a:lnTo>
                        <a:pt x="260684" y="164262"/>
                      </a:lnTo>
                      <a:lnTo>
                        <a:pt x="0" y="16269"/>
                      </a:lnTo>
                      <a:cubicBezTo>
                        <a:pt x="6335" y="9989"/>
                        <a:pt x="13604" y="4734"/>
                        <a:pt x="21730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6" name="フリーフォーム 895"/>
                <p:cNvSpPr/>
                <p:nvPr/>
              </p:nvSpPr>
              <p:spPr>
                <a:xfrm flipH="1">
                  <a:off x="3504319" y="6268723"/>
                  <a:ext cx="260684" cy="1642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0684" h="164262">
                      <a:moveTo>
                        <a:pt x="21730" y="0"/>
                      </a:moveTo>
                      <a:lnTo>
                        <a:pt x="248560" y="128159"/>
                      </a:lnTo>
                      <a:lnTo>
                        <a:pt x="260684" y="164262"/>
                      </a:lnTo>
                      <a:lnTo>
                        <a:pt x="0" y="16269"/>
                      </a:lnTo>
                      <a:cubicBezTo>
                        <a:pt x="6335" y="9989"/>
                        <a:pt x="13604" y="4734"/>
                        <a:pt x="21730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97" name="グループ化 896"/>
                <p:cNvGrpSpPr/>
                <p:nvPr/>
              </p:nvGrpSpPr>
              <p:grpSpPr>
                <a:xfrm>
                  <a:off x="3063680" y="5381649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920" name="グループ化 919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25" name="円/楕円 924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26" name="円/楕円 925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921" name="グループ化 920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23" name="円/楕円 922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24" name="円/楕円 923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922" name="円/楕円 921"/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98" name="円/楕円 127"/>
                <p:cNvSpPr/>
                <p:nvPr/>
              </p:nvSpPr>
              <p:spPr>
                <a:xfrm>
                  <a:off x="3245337" y="5688572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9" name="円/楕円 27"/>
                <p:cNvSpPr/>
                <p:nvPr/>
              </p:nvSpPr>
              <p:spPr>
                <a:xfrm>
                  <a:off x="3400846" y="6028425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0" name="円/楕円 27"/>
                <p:cNvSpPr/>
                <p:nvPr/>
              </p:nvSpPr>
              <p:spPr>
                <a:xfrm>
                  <a:off x="3207013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1" name="円/楕円 27"/>
                <p:cNvSpPr/>
                <p:nvPr/>
              </p:nvSpPr>
              <p:spPr>
                <a:xfrm>
                  <a:off x="3613413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2" name="円/楕円 127"/>
                <p:cNvSpPr/>
                <p:nvPr/>
              </p:nvSpPr>
              <p:spPr>
                <a:xfrm>
                  <a:off x="3643515" y="5688572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3" name="正方形/長方形 67"/>
                <p:cNvSpPr/>
                <p:nvPr/>
              </p:nvSpPr>
              <p:spPr>
                <a:xfrm>
                  <a:off x="3457905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04" name="グループ化 903"/>
                <p:cNvGrpSpPr/>
                <p:nvPr/>
              </p:nvGrpSpPr>
              <p:grpSpPr>
                <a:xfrm>
                  <a:off x="3224378" y="5356184"/>
                  <a:ext cx="203350" cy="299649"/>
                  <a:chOff x="3224378" y="5356184"/>
                  <a:chExt cx="203350" cy="299649"/>
                </a:xfrm>
              </p:grpSpPr>
              <p:sp>
                <p:nvSpPr>
                  <p:cNvPr id="917" name="月 916"/>
                  <p:cNvSpPr/>
                  <p:nvPr/>
                </p:nvSpPr>
                <p:spPr>
                  <a:xfrm>
                    <a:off x="3224378" y="5381649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18" name="月 917"/>
                  <p:cNvSpPr/>
                  <p:nvPr/>
                </p:nvSpPr>
                <p:spPr>
                  <a:xfrm>
                    <a:off x="3296816" y="5367398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19" name="月 918"/>
                  <p:cNvSpPr/>
                  <p:nvPr/>
                </p:nvSpPr>
                <p:spPr>
                  <a:xfrm>
                    <a:off x="3368824" y="5356184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05" name="グループ化 904"/>
                <p:cNvGrpSpPr/>
                <p:nvPr/>
              </p:nvGrpSpPr>
              <p:grpSpPr>
                <a:xfrm flipH="1">
                  <a:off x="3535012" y="5356184"/>
                  <a:ext cx="203350" cy="299649"/>
                  <a:chOff x="3224378" y="5356184"/>
                  <a:chExt cx="203350" cy="299649"/>
                </a:xfrm>
              </p:grpSpPr>
              <p:sp>
                <p:nvSpPr>
                  <p:cNvPr id="914" name="月 913"/>
                  <p:cNvSpPr/>
                  <p:nvPr/>
                </p:nvSpPr>
                <p:spPr>
                  <a:xfrm>
                    <a:off x="3224378" y="5381649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15" name="月 914"/>
                  <p:cNvSpPr/>
                  <p:nvPr/>
                </p:nvSpPr>
                <p:spPr>
                  <a:xfrm>
                    <a:off x="3296816" y="5367398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16" name="月 915"/>
                  <p:cNvSpPr/>
                  <p:nvPr/>
                </p:nvSpPr>
                <p:spPr>
                  <a:xfrm>
                    <a:off x="3368824" y="5356184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06" name="グループ化 905"/>
                <p:cNvGrpSpPr/>
                <p:nvPr/>
              </p:nvGrpSpPr>
              <p:grpSpPr>
                <a:xfrm>
                  <a:off x="3270756" y="5383356"/>
                  <a:ext cx="172639" cy="247012"/>
                  <a:chOff x="3224378" y="5356184"/>
                  <a:chExt cx="203350" cy="299649"/>
                </a:xfrm>
              </p:grpSpPr>
              <p:sp>
                <p:nvSpPr>
                  <p:cNvPr id="911" name="月 910"/>
                  <p:cNvSpPr/>
                  <p:nvPr/>
                </p:nvSpPr>
                <p:spPr>
                  <a:xfrm>
                    <a:off x="3224378" y="5381649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12" name="月 911"/>
                  <p:cNvSpPr/>
                  <p:nvPr/>
                </p:nvSpPr>
                <p:spPr>
                  <a:xfrm>
                    <a:off x="3296816" y="5367398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13" name="月 912"/>
                  <p:cNvSpPr/>
                  <p:nvPr/>
                </p:nvSpPr>
                <p:spPr>
                  <a:xfrm>
                    <a:off x="3368824" y="5356184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07" name="グループ化 906"/>
                <p:cNvGrpSpPr/>
                <p:nvPr/>
              </p:nvGrpSpPr>
              <p:grpSpPr>
                <a:xfrm flipH="1">
                  <a:off x="3526641" y="5383356"/>
                  <a:ext cx="172639" cy="247012"/>
                  <a:chOff x="3224378" y="5356184"/>
                  <a:chExt cx="203350" cy="299649"/>
                </a:xfrm>
              </p:grpSpPr>
              <p:sp>
                <p:nvSpPr>
                  <p:cNvPr id="908" name="月 907"/>
                  <p:cNvSpPr/>
                  <p:nvPr/>
                </p:nvSpPr>
                <p:spPr>
                  <a:xfrm>
                    <a:off x="3224378" y="5381649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09" name="月 908"/>
                  <p:cNvSpPr/>
                  <p:nvPr/>
                </p:nvSpPr>
                <p:spPr>
                  <a:xfrm>
                    <a:off x="3296816" y="5367398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10" name="月 909"/>
                  <p:cNvSpPr/>
                  <p:nvPr/>
                </p:nvSpPr>
                <p:spPr>
                  <a:xfrm>
                    <a:off x="3368824" y="5356184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882" name="円/楕円 881"/>
              <p:cNvSpPr/>
              <p:nvPr/>
            </p:nvSpPr>
            <p:spPr>
              <a:xfrm>
                <a:off x="3867068" y="3629409"/>
                <a:ext cx="90602" cy="49163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3" name="円/楕円 882"/>
              <p:cNvSpPr/>
              <p:nvPr/>
            </p:nvSpPr>
            <p:spPr>
              <a:xfrm>
                <a:off x="4334260" y="3629409"/>
                <a:ext cx="90602" cy="49163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66" name="グループ化 965"/>
            <p:cNvGrpSpPr/>
            <p:nvPr/>
          </p:nvGrpSpPr>
          <p:grpSpPr>
            <a:xfrm>
              <a:off x="6347458" y="5442008"/>
              <a:ext cx="980266" cy="1034244"/>
              <a:chOff x="4656851" y="4559268"/>
              <a:chExt cx="1429785" cy="1508516"/>
            </a:xfrm>
          </p:grpSpPr>
          <p:sp>
            <p:nvSpPr>
              <p:cNvPr id="967" name="フリーフォーム 966"/>
              <p:cNvSpPr/>
              <p:nvPr/>
            </p:nvSpPr>
            <p:spPr>
              <a:xfrm rot="4228697">
                <a:off x="5001303" y="4503860"/>
                <a:ext cx="533542" cy="64435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8" name="フリーフォーム 967"/>
              <p:cNvSpPr/>
              <p:nvPr/>
            </p:nvSpPr>
            <p:spPr>
              <a:xfrm rot="17371303" flipH="1">
                <a:off x="5171741" y="4485312"/>
                <a:ext cx="641966" cy="839720"/>
              </a:xfrm>
              <a:custGeom>
                <a:avLst/>
                <a:gdLst/>
                <a:ahLst/>
                <a:cxnLst/>
                <a:rect l="l" t="t" r="r" b="b"/>
                <a:pathLst>
                  <a:path w="641966" h="839720">
                    <a:moveTo>
                      <a:pt x="3692" y="284101"/>
                    </a:moveTo>
                    <a:cubicBezTo>
                      <a:pt x="-3693" y="302314"/>
                      <a:pt x="0" y="323967"/>
                      <a:pt x="14770" y="338738"/>
                    </a:cubicBezTo>
                    <a:lnTo>
                      <a:pt x="167458" y="491426"/>
                    </a:lnTo>
                    <a:lnTo>
                      <a:pt x="169843" y="515080"/>
                    </a:lnTo>
                    <a:cubicBezTo>
                      <a:pt x="182185" y="575395"/>
                      <a:pt x="228065" y="623494"/>
                      <a:pt x="287645" y="637155"/>
                    </a:cubicBezTo>
                    <a:lnTo>
                      <a:pt x="437680" y="839720"/>
                    </a:lnTo>
                    <a:lnTo>
                      <a:pt x="641966" y="688411"/>
                    </a:lnTo>
                    <a:lnTo>
                      <a:pt x="524090" y="529264"/>
                    </a:lnTo>
                    <a:lnTo>
                      <a:pt x="533542" y="482450"/>
                    </a:lnTo>
                    <a:lnTo>
                      <a:pt x="533542" y="366960"/>
                    </a:lnTo>
                    <a:lnTo>
                      <a:pt x="533540" y="366953"/>
                    </a:lnTo>
                    <a:lnTo>
                      <a:pt x="533540" y="179278"/>
                    </a:lnTo>
                    <a:cubicBezTo>
                      <a:pt x="533540" y="164953"/>
                      <a:pt x="524831" y="152664"/>
                      <a:pt x="512420" y="147413"/>
                    </a:cubicBezTo>
                    <a:lnTo>
                      <a:pt x="498959" y="144696"/>
                    </a:lnTo>
                    <a:lnTo>
                      <a:pt x="485499" y="147413"/>
                    </a:lnTo>
                    <a:cubicBezTo>
                      <a:pt x="473087" y="152664"/>
                      <a:pt x="464378" y="164953"/>
                      <a:pt x="464377" y="179278"/>
                    </a:cubicBezTo>
                    <a:lnTo>
                      <a:pt x="464378" y="320541"/>
                    </a:lnTo>
                    <a:lnTo>
                      <a:pt x="451548" y="320542"/>
                    </a:lnTo>
                    <a:lnTo>
                      <a:pt x="451548" y="80149"/>
                    </a:lnTo>
                    <a:cubicBezTo>
                      <a:pt x="451548" y="56460"/>
                      <a:pt x="432344" y="37256"/>
                      <a:pt x="408654" y="37255"/>
                    </a:cubicBezTo>
                    <a:cubicBezTo>
                      <a:pt x="384965" y="37255"/>
                      <a:pt x="365761" y="56460"/>
                      <a:pt x="365761" y="80149"/>
                    </a:cubicBezTo>
                    <a:lnTo>
                      <a:pt x="365761" y="320542"/>
                    </a:lnTo>
                    <a:lnTo>
                      <a:pt x="351836" y="320542"/>
                    </a:lnTo>
                    <a:lnTo>
                      <a:pt x="351836" y="42894"/>
                    </a:lnTo>
                    <a:cubicBezTo>
                      <a:pt x="351835" y="19204"/>
                      <a:pt x="332631" y="0"/>
                      <a:pt x="308942" y="0"/>
                    </a:cubicBezTo>
                    <a:cubicBezTo>
                      <a:pt x="285253" y="0"/>
                      <a:pt x="266048" y="19204"/>
                      <a:pt x="266048" y="42894"/>
                    </a:cubicBezTo>
                    <a:lnTo>
                      <a:pt x="266048" y="320542"/>
                    </a:lnTo>
                    <a:lnTo>
                      <a:pt x="253217" y="320542"/>
                    </a:lnTo>
                    <a:lnTo>
                      <a:pt x="253217" y="96823"/>
                    </a:lnTo>
                    <a:cubicBezTo>
                      <a:pt x="253217" y="73134"/>
                      <a:pt x="234013" y="53929"/>
                      <a:pt x="210323" y="53930"/>
                    </a:cubicBezTo>
                    <a:cubicBezTo>
                      <a:pt x="186634" y="53930"/>
                      <a:pt x="167430" y="73134"/>
                      <a:pt x="167430" y="96824"/>
                    </a:cubicBezTo>
                    <a:lnTo>
                      <a:pt x="167430" y="348758"/>
                    </a:lnTo>
                    <a:lnTo>
                      <a:pt x="86090" y="267418"/>
                    </a:lnTo>
                    <a:cubicBezTo>
                      <a:pt x="71320" y="252648"/>
                      <a:pt x="49666" y="248955"/>
                      <a:pt x="31453" y="256340"/>
                    </a:cubicBezTo>
                    <a:lnTo>
                      <a:pt x="14770" y="267418"/>
                    </a:lnTo>
                    <a:close/>
                  </a:path>
                </a:pathLst>
              </a:custGeom>
              <a:solidFill>
                <a:srgbClr val="FFCC99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69" name="グループ化 968"/>
              <p:cNvGrpSpPr/>
              <p:nvPr/>
            </p:nvGrpSpPr>
            <p:grpSpPr>
              <a:xfrm rot="714519">
                <a:off x="4656851" y="4977386"/>
                <a:ext cx="465044" cy="1010762"/>
                <a:chOff x="4704719" y="5006710"/>
                <a:chExt cx="465044" cy="1010762"/>
              </a:xfrm>
            </p:grpSpPr>
            <p:sp>
              <p:nvSpPr>
                <p:cNvPr id="973" name="台形 972"/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00206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74" name="片側の 2 つの角を丸めた四角形 973"/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70" name="グループ化 969"/>
              <p:cNvGrpSpPr/>
              <p:nvPr/>
            </p:nvGrpSpPr>
            <p:grpSpPr>
              <a:xfrm rot="20885481" flipH="1">
                <a:off x="5621592" y="5057022"/>
                <a:ext cx="465044" cy="1010762"/>
                <a:chOff x="4704719" y="5006710"/>
                <a:chExt cx="465044" cy="1010762"/>
              </a:xfrm>
            </p:grpSpPr>
            <p:sp>
              <p:nvSpPr>
                <p:cNvPr id="971" name="台形 970"/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00206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72" name="片側の 2 つの角を丸めた四角形 971"/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000" name="グループ化 999"/>
          <p:cNvGrpSpPr/>
          <p:nvPr/>
        </p:nvGrpSpPr>
        <p:grpSpPr>
          <a:xfrm>
            <a:off x="526161" y="4776725"/>
            <a:ext cx="1247952" cy="1534135"/>
            <a:chOff x="526161" y="4776725"/>
            <a:chExt cx="1247952" cy="1534135"/>
          </a:xfrm>
        </p:grpSpPr>
        <p:grpSp>
          <p:nvGrpSpPr>
            <p:cNvPr id="725" name="グループ化 724"/>
            <p:cNvGrpSpPr/>
            <p:nvPr/>
          </p:nvGrpSpPr>
          <p:grpSpPr>
            <a:xfrm>
              <a:off x="710492" y="4776725"/>
              <a:ext cx="1063621" cy="1534135"/>
              <a:chOff x="883040" y="5311672"/>
              <a:chExt cx="876940" cy="1264872"/>
            </a:xfrm>
          </p:grpSpPr>
          <p:sp>
            <p:nvSpPr>
              <p:cNvPr id="726" name="円/楕円 725"/>
              <p:cNvSpPr/>
              <p:nvPr/>
            </p:nvSpPr>
            <p:spPr>
              <a:xfrm>
                <a:off x="929392" y="5311672"/>
                <a:ext cx="774926" cy="77492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7" name="月 823"/>
              <p:cNvSpPr/>
              <p:nvPr/>
            </p:nvSpPr>
            <p:spPr>
              <a:xfrm flipH="1">
                <a:off x="883040" y="5631706"/>
                <a:ext cx="435608" cy="586168"/>
              </a:xfrm>
              <a:custGeom>
                <a:avLst/>
                <a:gdLst/>
                <a:ahLst/>
                <a:cxnLst/>
                <a:rect l="l" t="t" r="r" b="b"/>
                <a:pathLst>
                  <a:path w="435608" h="586168">
                    <a:moveTo>
                      <a:pt x="286452" y="0"/>
                    </a:moveTo>
                    <a:cubicBezTo>
                      <a:pt x="199276" y="192948"/>
                      <a:pt x="263638" y="433147"/>
                      <a:pt x="435608" y="556657"/>
                    </a:cubicBezTo>
                    <a:lnTo>
                      <a:pt x="435608" y="556658"/>
                    </a:lnTo>
                    <a:cubicBezTo>
                      <a:pt x="355652" y="578082"/>
                      <a:pt x="273439" y="556463"/>
                      <a:pt x="210751" y="504343"/>
                    </a:cubicBezTo>
                    <a:cubicBezTo>
                      <a:pt x="223970" y="533586"/>
                      <a:pt x="241477" y="560887"/>
                      <a:pt x="262179" y="586167"/>
                    </a:cubicBezTo>
                    <a:lnTo>
                      <a:pt x="262179" y="586168"/>
                    </a:lnTo>
                    <a:cubicBezTo>
                      <a:pt x="117382" y="586168"/>
                      <a:pt x="0" y="457160"/>
                      <a:pt x="0" y="298021"/>
                    </a:cubicBezTo>
                    <a:cubicBezTo>
                      <a:pt x="0" y="139406"/>
                      <a:pt x="116610" y="10724"/>
                      <a:pt x="260750" y="10033"/>
                    </a:cubicBezTo>
                    <a:cubicBezTo>
                      <a:pt x="268698" y="5310"/>
                      <a:pt x="277451" y="2412"/>
                      <a:pt x="28645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8" name="月 823"/>
              <p:cNvSpPr/>
              <p:nvPr/>
            </p:nvSpPr>
            <p:spPr>
              <a:xfrm>
                <a:off x="1324372" y="5631706"/>
                <a:ext cx="435608" cy="586168"/>
              </a:xfrm>
              <a:custGeom>
                <a:avLst/>
                <a:gdLst/>
                <a:ahLst/>
                <a:cxnLst/>
                <a:rect l="l" t="t" r="r" b="b"/>
                <a:pathLst>
                  <a:path w="435608" h="586168">
                    <a:moveTo>
                      <a:pt x="286452" y="0"/>
                    </a:moveTo>
                    <a:cubicBezTo>
                      <a:pt x="199276" y="192948"/>
                      <a:pt x="263638" y="433147"/>
                      <a:pt x="435608" y="556657"/>
                    </a:cubicBezTo>
                    <a:lnTo>
                      <a:pt x="435608" y="556658"/>
                    </a:lnTo>
                    <a:cubicBezTo>
                      <a:pt x="355652" y="578082"/>
                      <a:pt x="273439" y="556463"/>
                      <a:pt x="210751" y="504343"/>
                    </a:cubicBezTo>
                    <a:cubicBezTo>
                      <a:pt x="223970" y="533586"/>
                      <a:pt x="241477" y="560887"/>
                      <a:pt x="262179" y="586167"/>
                    </a:cubicBezTo>
                    <a:lnTo>
                      <a:pt x="262179" y="586168"/>
                    </a:lnTo>
                    <a:cubicBezTo>
                      <a:pt x="117382" y="586168"/>
                      <a:pt x="0" y="457160"/>
                      <a:pt x="0" y="298021"/>
                    </a:cubicBezTo>
                    <a:cubicBezTo>
                      <a:pt x="0" y="139406"/>
                      <a:pt x="116610" y="10724"/>
                      <a:pt x="260750" y="10033"/>
                    </a:cubicBezTo>
                    <a:cubicBezTo>
                      <a:pt x="268698" y="5310"/>
                      <a:pt x="277451" y="2412"/>
                      <a:pt x="28645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9" name="フリーフォーム 728"/>
              <p:cNvSpPr/>
              <p:nvPr/>
            </p:nvSpPr>
            <p:spPr>
              <a:xfrm>
                <a:off x="1161159" y="6106343"/>
                <a:ext cx="323141" cy="176213"/>
              </a:xfrm>
              <a:custGeom>
                <a:avLst/>
                <a:gdLst>
                  <a:gd name="connsiteX0" fmla="*/ 109057 w 323141"/>
                  <a:gd name="connsiteY0" fmla="*/ 0 h 176213"/>
                  <a:gd name="connsiteX1" fmla="*/ 213831 w 323141"/>
                  <a:gd name="connsiteY1" fmla="*/ 0 h 176213"/>
                  <a:gd name="connsiteX2" fmla="*/ 240026 w 323141"/>
                  <a:gd name="connsiteY2" fmla="*/ 26195 h 176213"/>
                  <a:gd name="connsiteX3" fmla="*/ 240026 w 323141"/>
                  <a:gd name="connsiteY3" fmla="*/ 130480 h 176213"/>
                  <a:gd name="connsiteX4" fmla="*/ 323141 w 323141"/>
                  <a:gd name="connsiteY4" fmla="*/ 130480 h 176213"/>
                  <a:gd name="connsiteX5" fmla="*/ 322918 w 323141"/>
                  <a:gd name="connsiteY5" fmla="*/ 131418 h 176213"/>
                  <a:gd name="connsiteX6" fmla="*/ 317770 w 323141"/>
                  <a:gd name="connsiteY6" fmla="*/ 136147 h 176213"/>
                  <a:gd name="connsiteX7" fmla="*/ 161571 w 323141"/>
                  <a:gd name="connsiteY7" fmla="*/ 176213 h 176213"/>
                  <a:gd name="connsiteX8" fmla="*/ 5373 w 323141"/>
                  <a:gd name="connsiteY8" fmla="*/ 136147 h 176213"/>
                  <a:gd name="connsiteX9" fmla="*/ 223 w 323141"/>
                  <a:gd name="connsiteY9" fmla="*/ 131417 h 176213"/>
                  <a:gd name="connsiteX10" fmla="*/ 0 w 323141"/>
                  <a:gd name="connsiteY10" fmla="*/ 130480 h 176213"/>
                  <a:gd name="connsiteX11" fmla="*/ 82862 w 323141"/>
                  <a:gd name="connsiteY11" fmla="*/ 130480 h 176213"/>
                  <a:gd name="connsiteX12" fmla="*/ 82862 w 323141"/>
                  <a:gd name="connsiteY12" fmla="*/ 26195 h 176213"/>
                  <a:gd name="connsiteX13" fmla="*/ 109057 w 323141"/>
                  <a:gd name="connsiteY13" fmla="*/ 0 h 176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3141" h="176213">
                    <a:moveTo>
                      <a:pt x="109057" y="0"/>
                    </a:moveTo>
                    <a:lnTo>
                      <a:pt x="213831" y="0"/>
                    </a:lnTo>
                    <a:cubicBezTo>
                      <a:pt x="228298" y="0"/>
                      <a:pt x="240026" y="11728"/>
                      <a:pt x="240026" y="26195"/>
                    </a:cubicBezTo>
                    <a:lnTo>
                      <a:pt x="240026" y="130480"/>
                    </a:lnTo>
                    <a:lnTo>
                      <a:pt x="323141" y="130480"/>
                    </a:lnTo>
                    <a:lnTo>
                      <a:pt x="322918" y="131418"/>
                    </a:lnTo>
                    <a:lnTo>
                      <a:pt x="317770" y="136147"/>
                    </a:lnTo>
                    <a:cubicBezTo>
                      <a:pt x="277795" y="160902"/>
                      <a:pt x="222571" y="176213"/>
                      <a:pt x="161571" y="176213"/>
                    </a:cubicBezTo>
                    <a:cubicBezTo>
                      <a:pt x="100572" y="176213"/>
                      <a:pt x="45347" y="160902"/>
                      <a:pt x="5373" y="136147"/>
                    </a:cubicBezTo>
                    <a:lnTo>
                      <a:pt x="223" y="131417"/>
                    </a:lnTo>
                    <a:lnTo>
                      <a:pt x="0" y="130480"/>
                    </a:lnTo>
                    <a:lnTo>
                      <a:pt x="82862" y="130480"/>
                    </a:lnTo>
                    <a:lnTo>
                      <a:pt x="82862" y="26195"/>
                    </a:lnTo>
                    <a:cubicBezTo>
                      <a:pt x="82862" y="11728"/>
                      <a:pt x="94590" y="0"/>
                      <a:pt x="10905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0" name="片側の 2 つの角を丸めた四角形 729"/>
              <p:cNvSpPr/>
              <p:nvPr/>
            </p:nvSpPr>
            <p:spPr>
              <a:xfrm>
                <a:off x="992560" y="6237312"/>
                <a:ext cx="675818" cy="339232"/>
              </a:xfrm>
              <a:prstGeom prst="round2SameRect">
                <a:avLst>
                  <a:gd name="adj1" fmla="val 39892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1" name="台形 730"/>
              <p:cNvSpPr/>
              <p:nvPr/>
            </p:nvSpPr>
            <p:spPr>
              <a:xfrm rot="10800000">
                <a:off x="1193527" y="6240721"/>
                <a:ext cx="278556" cy="335821"/>
              </a:xfrm>
              <a:prstGeom prst="trapezoid">
                <a:avLst>
                  <a:gd name="adj" fmla="val 36392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32" name="グループ化 731"/>
              <p:cNvGrpSpPr/>
              <p:nvPr/>
            </p:nvGrpSpPr>
            <p:grpSpPr>
              <a:xfrm>
                <a:off x="903440" y="5381649"/>
                <a:ext cx="834570" cy="787400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754" name="グループ化 753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759" name="円/楕円 758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60" name="円/楕円 759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55" name="グループ化 754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757" name="円/楕円 756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58" name="円/楕円 757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56" name="円/楕円 755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33" name="円/楕円 27"/>
              <p:cNvSpPr/>
              <p:nvPr/>
            </p:nvSpPr>
            <p:spPr>
              <a:xfrm rot="10800000">
                <a:off x="1186122" y="6047195"/>
                <a:ext cx="275499" cy="37695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58 w 3255101"/>
                  <a:gd name="connsiteY0" fmla="*/ 0 h 346285"/>
                  <a:gd name="connsiteX1" fmla="*/ 3210476 w 3255101"/>
                  <a:gd name="connsiteY1" fmla="*/ 0 h 346285"/>
                  <a:gd name="connsiteX2" fmla="*/ 1605267 w 3255101"/>
                  <a:gd name="connsiteY2" fmla="*/ 346285 h 346285"/>
                  <a:gd name="connsiteX3" fmla="*/ 58 w 3255101"/>
                  <a:gd name="connsiteY3" fmla="*/ 0 h 346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55101" h="346285">
                    <a:moveTo>
                      <a:pt x="58" y="0"/>
                    </a:moveTo>
                    <a:cubicBezTo>
                      <a:pt x="267593" y="-57714"/>
                      <a:pt x="2942941" y="-57714"/>
                      <a:pt x="3210476" y="0"/>
                    </a:cubicBezTo>
                    <a:cubicBezTo>
                      <a:pt x="3478011" y="57714"/>
                      <a:pt x="2491799" y="346285"/>
                      <a:pt x="1605267" y="346285"/>
                    </a:cubicBezTo>
                    <a:cubicBezTo>
                      <a:pt x="718735" y="346285"/>
                      <a:pt x="-7588" y="76238"/>
                      <a:pt x="5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4" name="円/楕円 27"/>
              <p:cNvSpPr/>
              <p:nvPr/>
            </p:nvSpPr>
            <p:spPr>
              <a:xfrm rot="10800000">
                <a:off x="1027405" y="5615527"/>
                <a:ext cx="18745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5" name="円/楕円 27"/>
              <p:cNvSpPr/>
              <p:nvPr/>
            </p:nvSpPr>
            <p:spPr>
              <a:xfrm rot="1800000">
                <a:off x="1433805" y="5615527"/>
                <a:ext cx="18745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6" name="正方形/長方形 67"/>
              <p:cNvSpPr/>
              <p:nvPr/>
            </p:nvSpPr>
            <p:spPr>
              <a:xfrm>
                <a:off x="1303452" y="5956511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37" name="グループ化 736"/>
              <p:cNvGrpSpPr/>
              <p:nvPr/>
            </p:nvGrpSpPr>
            <p:grpSpPr>
              <a:xfrm>
                <a:off x="1092826" y="6240722"/>
                <a:ext cx="483392" cy="335822"/>
                <a:chOff x="3133728" y="2770919"/>
                <a:chExt cx="483392" cy="344850"/>
              </a:xfrm>
              <a:solidFill>
                <a:srgbClr val="002060"/>
              </a:solidFill>
            </p:grpSpPr>
            <p:sp>
              <p:nvSpPr>
                <p:cNvPr id="752" name="平行四辺形 19"/>
                <p:cNvSpPr/>
                <p:nvPr/>
              </p:nvSpPr>
              <p:spPr>
                <a:xfrm>
                  <a:off x="3376812" y="2770919"/>
                  <a:ext cx="240308" cy="34485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308" h="344850">
                      <a:moveTo>
                        <a:pt x="0" y="344850"/>
                      </a:moveTo>
                      <a:lnTo>
                        <a:pt x="139412" y="0"/>
                      </a:lnTo>
                      <a:lnTo>
                        <a:pt x="206971" y="856"/>
                      </a:lnTo>
                      <a:lnTo>
                        <a:pt x="240308" y="133350"/>
                      </a:lnTo>
                      <a:lnTo>
                        <a:pt x="142676" y="177069"/>
                      </a:lnTo>
                      <a:lnTo>
                        <a:pt x="155665" y="344850"/>
                      </a:lnTo>
                      <a:lnTo>
                        <a:pt x="0" y="3448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3" name="平行四辺形 19"/>
                <p:cNvSpPr/>
                <p:nvPr/>
              </p:nvSpPr>
              <p:spPr>
                <a:xfrm flipH="1">
                  <a:off x="3133728" y="2770919"/>
                  <a:ext cx="240308" cy="34485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308" h="344850">
                      <a:moveTo>
                        <a:pt x="0" y="344850"/>
                      </a:moveTo>
                      <a:lnTo>
                        <a:pt x="139412" y="0"/>
                      </a:lnTo>
                      <a:lnTo>
                        <a:pt x="206971" y="856"/>
                      </a:lnTo>
                      <a:lnTo>
                        <a:pt x="240308" y="133350"/>
                      </a:lnTo>
                      <a:lnTo>
                        <a:pt x="142676" y="177069"/>
                      </a:lnTo>
                      <a:lnTo>
                        <a:pt x="155665" y="344850"/>
                      </a:lnTo>
                      <a:lnTo>
                        <a:pt x="0" y="3448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38" name="グループ化 737"/>
              <p:cNvGrpSpPr/>
              <p:nvPr/>
            </p:nvGrpSpPr>
            <p:grpSpPr>
              <a:xfrm>
                <a:off x="1107810" y="6236191"/>
                <a:ext cx="423862" cy="102054"/>
                <a:chOff x="3151980" y="2770920"/>
                <a:chExt cx="423862" cy="112796"/>
              </a:xfrm>
              <a:solidFill>
                <a:sysClr val="window" lastClr="FFFFFF"/>
              </a:solidFill>
            </p:grpSpPr>
            <p:sp>
              <p:nvSpPr>
                <p:cNvPr id="750" name="平行四辺形 749"/>
                <p:cNvSpPr/>
                <p:nvPr/>
              </p:nvSpPr>
              <p:spPr>
                <a:xfrm>
                  <a:off x="3151980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1" name="平行四辺形 750"/>
                <p:cNvSpPr/>
                <p:nvPr/>
              </p:nvSpPr>
              <p:spPr>
                <a:xfrm flipH="1">
                  <a:off x="3363911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39" name="グループ化 738"/>
              <p:cNvGrpSpPr/>
              <p:nvPr/>
            </p:nvGrpSpPr>
            <p:grpSpPr>
              <a:xfrm>
                <a:off x="1217539" y="6236191"/>
                <a:ext cx="210380" cy="83608"/>
                <a:chOff x="536380" y="6291217"/>
                <a:chExt cx="261598" cy="147718"/>
              </a:xfrm>
            </p:grpSpPr>
            <p:sp>
              <p:nvSpPr>
                <p:cNvPr id="745" name="台形 744"/>
                <p:cNvSpPr/>
                <p:nvPr/>
              </p:nvSpPr>
              <p:spPr>
                <a:xfrm rot="14400000" flipV="1">
                  <a:off x="564636" y="6324561"/>
                  <a:ext cx="86116" cy="142628"/>
                </a:xfrm>
                <a:prstGeom prst="trapezoid">
                  <a:avLst>
                    <a:gd name="adj" fmla="val 31027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6" name="台形 745"/>
                <p:cNvSpPr/>
                <p:nvPr/>
              </p:nvSpPr>
              <p:spPr>
                <a:xfrm rot="5400000">
                  <a:off x="542925" y="6284673"/>
                  <a:ext cx="129540" cy="142628"/>
                </a:xfrm>
                <a:prstGeom prst="trapezoid">
                  <a:avLst>
                    <a:gd name="adj" fmla="val 31027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7" name="台形 746"/>
                <p:cNvSpPr/>
                <p:nvPr/>
              </p:nvSpPr>
              <p:spPr>
                <a:xfrm rot="7200000" flipH="1" flipV="1">
                  <a:off x="672750" y="6324563"/>
                  <a:ext cx="86116" cy="142628"/>
                </a:xfrm>
                <a:prstGeom prst="trapezoid">
                  <a:avLst>
                    <a:gd name="adj" fmla="val 31027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8" name="台形 747"/>
                <p:cNvSpPr/>
                <p:nvPr/>
              </p:nvSpPr>
              <p:spPr>
                <a:xfrm rot="16200000" flipH="1">
                  <a:off x="661894" y="6284674"/>
                  <a:ext cx="129540" cy="142628"/>
                </a:xfrm>
                <a:prstGeom prst="trapezoid">
                  <a:avLst>
                    <a:gd name="adj" fmla="val 31027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9" name="角丸四角形 748"/>
                <p:cNvSpPr/>
                <p:nvPr/>
              </p:nvSpPr>
              <p:spPr>
                <a:xfrm>
                  <a:off x="629407" y="6319408"/>
                  <a:ext cx="72433" cy="8115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40" name="月 739"/>
              <p:cNvSpPr/>
              <p:nvPr/>
            </p:nvSpPr>
            <p:spPr>
              <a:xfrm>
                <a:off x="944851" y="5438394"/>
                <a:ext cx="198316" cy="499360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1" name="円/楕円 740"/>
              <p:cNvSpPr/>
              <p:nvPr/>
            </p:nvSpPr>
            <p:spPr>
              <a:xfrm>
                <a:off x="1136276" y="5715958"/>
                <a:ext cx="55041" cy="12110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2" name="円/楕円 741"/>
              <p:cNvSpPr/>
              <p:nvPr/>
            </p:nvSpPr>
            <p:spPr>
              <a:xfrm>
                <a:off x="1462885" y="5715958"/>
                <a:ext cx="55041" cy="12110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3" name="月 742"/>
              <p:cNvSpPr/>
              <p:nvPr/>
            </p:nvSpPr>
            <p:spPr>
              <a:xfrm>
                <a:off x="1079189" y="5404347"/>
                <a:ext cx="95311" cy="294787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4" name="月 743"/>
              <p:cNvSpPr/>
              <p:nvPr/>
            </p:nvSpPr>
            <p:spPr>
              <a:xfrm>
                <a:off x="1145144" y="5373216"/>
                <a:ext cx="95311" cy="294787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75" name="グループ化 974"/>
            <p:cNvGrpSpPr/>
            <p:nvPr/>
          </p:nvGrpSpPr>
          <p:grpSpPr>
            <a:xfrm>
              <a:off x="526161" y="4906310"/>
              <a:ext cx="920992" cy="1154298"/>
              <a:chOff x="954587" y="3824124"/>
              <a:chExt cx="1334007" cy="1671939"/>
            </a:xfrm>
          </p:grpSpPr>
          <p:sp>
            <p:nvSpPr>
              <p:cNvPr id="976" name="フリーフォーム 975"/>
              <p:cNvSpPr/>
              <p:nvPr/>
            </p:nvSpPr>
            <p:spPr>
              <a:xfrm rot="5086986">
                <a:off x="1699644" y="3768716"/>
                <a:ext cx="533542" cy="64435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7" name="台形 976"/>
              <p:cNvSpPr/>
              <p:nvPr/>
            </p:nvSpPr>
            <p:spPr>
              <a:xfrm rot="3131812">
                <a:off x="1486990" y="4215402"/>
                <a:ext cx="314361" cy="179964"/>
              </a:xfrm>
              <a:prstGeom prst="trapezoid">
                <a:avLst>
                  <a:gd name="adj" fmla="val 11241"/>
                </a:avLst>
              </a:prstGeom>
              <a:solidFill>
                <a:srgbClr val="00206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8" name="フリーフォーム 977"/>
              <p:cNvSpPr/>
              <p:nvPr/>
            </p:nvSpPr>
            <p:spPr>
              <a:xfrm rot="13931812">
                <a:off x="893062" y="4462147"/>
                <a:ext cx="1095441" cy="972391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259030 w 1136084"/>
                  <a:gd name="connsiteY9" fmla="*/ 368730 h 972391"/>
                  <a:gd name="connsiteX0" fmla="*/ 1 w 1095441"/>
                  <a:gd name="connsiteY0" fmla="*/ 40942 h 972391"/>
                  <a:gd name="connsiteX1" fmla="*/ 926388 w 1095441"/>
                  <a:gd name="connsiteY1" fmla="*/ 0 h 972391"/>
                  <a:gd name="connsiteX2" fmla="*/ 990652 w 1095441"/>
                  <a:gd name="connsiteY2" fmla="*/ 12974 h 972391"/>
                  <a:gd name="connsiteX3" fmla="*/ 995975 w 1095441"/>
                  <a:gd name="connsiteY3" fmla="*/ 16563 h 972391"/>
                  <a:gd name="connsiteX4" fmla="*/ 996545 w 1095441"/>
                  <a:gd name="connsiteY4" fmla="*/ 16678 h 972391"/>
                  <a:gd name="connsiteX5" fmla="*/ 1095441 w 1095441"/>
                  <a:gd name="connsiteY5" fmla="*/ 165878 h 972391"/>
                  <a:gd name="connsiteX6" fmla="*/ 1095441 w 1095441"/>
                  <a:gd name="connsiteY6" fmla="*/ 972391 h 972391"/>
                  <a:gd name="connsiteX7" fmla="*/ 771591 w 1095441"/>
                  <a:gd name="connsiteY7" fmla="*/ 972391 h 972391"/>
                  <a:gd name="connsiteX8" fmla="*/ 771591 w 1095441"/>
                  <a:gd name="connsiteY8" fmla="*/ 330200 h 972391"/>
                  <a:gd name="connsiteX9" fmla="*/ 218387 w 1095441"/>
                  <a:gd name="connsiteY9" fmla="*/ 368730 h 972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5441" h="972391">
                    <a:moveTo>
                      <a:pt x="1" y="40942"/>
                    </a:moveTo>
                    <a:lnTo>
                      <a:pt x="926388" y="0"/>
                    </a:lnTo>
                    <a:cubicBezTo>
                      <a:pt x="949184" y="0"/>
                      <a:pt x="970900" y="4620"/>
                      <a:pt x="990652" y="12974"/>
                    </a:cubicBezTo>
                    <a:lnTo>
                      <a:pt x="995975" y="16563"/>
                    </a:lnTo>
                    <a:lnTo>
                      <a:pt x="996545" y="16678"/>
                    </a:lnTo>
                    <a:cubicBezTo>
                      <a:pt x="1054662" y="41259"/>
                      <a:pt x="1095441" y="98806"/>
                      <a:pt x="1095441" y="165878"/>
                    </a:cubicBezTo>
                    <a:lnTo>
                      <a:pt x="1095441" y="972391"/>
                    </a:lnTo>
                    <a:lnTo>
                      <a:pt x="771591" y="972391"/>
                    </a:lnTo>
                    <a:lnTo>
                      <a:pt x="771591" y="330200"/>
                    </a:lnTo>
                    <a:cubicBezTo>
                      <a:pt x="568283" y="330948"/>
                      <a:pt x="421695" y="367982"/>
                      <a:pt x="218387" y="368730"/>
                    </a:cubicBezTo>
                  </a:path>
                </a:pathLst>
              </a:custGeom>
              <a:solidFill>
                <a:srgbClr val="00206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001" name="グループ化 1000"/>
          <p:cNvGrpSpPr/>
          <p:nvPr/>
        </p:nvGrpSpPr>
        <p:grpSpPr>
          <a:xfrm>
            <a:off x="2390431" y="4710735"/>
            <a:ext cx="1397820" cy="1600125"/>
            <a:chOff x="2390431" y="4710735"/>
            <a:chExt cx="1397820" cy="1600125"/>
          </a:xfrm>
        </p:grpSpPr>
        <p:grpSp>
          <p:nvGrpSpPr>
            <p:cNvPr id="794" name="グループ化 793"/>
            <p:cNvGrpSpPr/>
            <p:nvPr/>
          </p:nvGrpSpPr>
          <p:grpSpPr>
            <a:xfrm>
              <a:off x="2529287" y="4710735"/>
              <a:ext cx="1095605" cy="1600125"/>
              <a:chOff x="1382142" y="2998081"/>
              <a:chExt cx="903311" cy="1319281"/>
            </a:xfrm>
          </p:grpSpPr>
          <p:sp>
            <p:nvSpPr>
              <p:cNvPr id="795" name="円/楕円 794"/>
              <p:cNvSpPr/>
              <p:nvPr/>
            </p:nvSpPr>
            <p:spPr>
              <a:xfrm>
                <a:off x="1448133" y="3108425"/>
                <a:ext cx="778193" cy="89086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96" name="グループ化 795"/>
              <p:cNvGrpSpPr/>
              <p:nvPr/>
            </p:nvGrpSpPr>
            <p:grpSpPr>
              <a:xfrm>
                <a:off x="1419947" y="3065298"/>
                <a:ext cx="834570" cy="1252064"/>
                <a:chOff x="1975302" y="5324480"/>
                <a:chExt cx="834570" cy="1252064"/>
              </a:xfrm>
            </p:grpSpPr>
            <p:sp>
              <p:nvSpPr>
                <p:cNvPr id="801" name="円/楕円 708"/>
                <p:cNvSpPr/>
                <p:nvPr/>
              </p:nvSpPr>
              <p:spPr>
                <a:xfrm>
                  <a:off x="1994887" y="5324480"/>
                  <a:ext cx="795397" cy="6342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5397" h="634204">
                      <a:moveTo>
                        <a:pt x="317102" y="0"/>
                      </a:moveTo>
                      <a:cubicBezTo>
                        <a:pt x="345067" y="0"/>
                        <a:pt x="372186" y="3620"/>
                        <a:pt x="397699" y="11623"/>
                      </a:cubicBezTo>
                      <a:cubicBezTo>
                        <a:pt x="423212" y="3620"/>
                        <a:pt x="450331" y="0"/>
                        <a:pt x="478295" y="0"/>
                      </a:cubicBezTo>
                      <a:cubicBezTo>
                        <a:pt x="653426" y="0"/>
                        <a:pt x="795397" y="141971"/>
                        <a:pt x="795397" y="317102"/>
                      </a:cubicBezTo>
                      <a:cubicBezTo>
                        <a:pt x="795397" y="492233"/>
                        <a:pt x="653426" y="634204"/>
                        <a:pt x="478295" y="634204"/>
                      </a:cubicBezTo>
                      <a:cubicBezTo>
                        <a:pt x="450331" y="634204"/>
                        <a:pt x="423212" y="630584"/>
                        <a:pt x="397699" y="622581"/>
                      </a:cubicBezTo>
                      <a:cubicBezTo>
                        <a:pt x="372186" y="630584"/>
                        <a:pt x="345067" y="634204"/>
                        <a:pt x="317102" y="634204"/>
                      </a:cubicBezTo>
                      <a:cubicBezTo>
                        <a:pt x="141971" y="634204"/>
                        <a:pt x="0" y="492233"/>
                        <a:pt x="0" y="317102"/>
                      </a:cubicBezTo>
                      <a:cubicBezTo>
                        <a:pt x="0" y="141971"/>
                        <a:pt x="141971" y="0"/>
                        <a:pt x="31710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2" name="片側の 2 つの角を丸めた四角形 801"/>
                <p:cNvSpPr/>
                <p:nvPr/>
              </p:nvSpPr>
              <p:spPr>
                <a:xfrm>
                  <a:off x="2072680" y="6237312"/>
                  <a:ext cx="639814" cy="33923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44546A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3" name="フリーフォーム 802"/>
                <p:cNvSpPr/>
                <p:nvPr/>
              </p:nvSpPr>
              <p:spPr>
                <a:xfrm>
                  <a:off x="2261581" y="6088901"/>
                  <a:ext cx="265453" cy="273984"/>
                </a:xfrm>
                <a:custGeom>
                  <a:avLst/>
                  <a:gdLst>
                    <a:gd name="connsiteX0" fmla="*/ 109057 w 323141"/>
                    <a:gd name="connsiteY0" fmla="*/ 0 h 470199"/>
                    <a:gd name="connsiteX1" fmla="*/ 213831 w 323141"/>
                    <a:gd name="connsiteY1" fmla="*/ 0 h 470199"/>
                    <a:gd name="connsiteX2" fmla="*/ 240026 w 323141"/>
                    <a:gd name="connsiteY2" fmla="*/ 26195 h 470199"/>
                    <a:gd name="connsiteX3" fmla="*/ 240026 w 323141"/>
                    <a:gd name="connsiteY3" fmla="*/ 130480 h 470199"/>
                    <a:gd name="connsiteX4" fmla="*/ 323141 w 323141"/>
                    <a:gd name="connsiteY4" fmla="*/ 130480 h 470199"/>
                    <a:gd name="connsiteX5" fmla="*/ 242356 w 323141"/>
                    <a:gd name="connsiteY5" fmla="*/ 470199 h 470199"/>
                    <a:gd name="connsiteX6" fmla="*/ 80785 w 323141"/>
                    <a:gd name="connsiteY6" fmla="*/ 470199 h 470199"/>
                    <a:gd name="connsiteX7" fmla="*/ 0 w 323141"/>
                    <a:gd name="connsiteY7" fmla="*/ 130480 h 470199"/>
                    <a:gd name="connsiteX8" fmla="*/ 82862 w 323141"/>
                    <a:gd name="connsiteY8" fmla="*/ 130480 h 470199"/>
                    <a:gd name="connsiteX9" fmla="*/ 82862 w 323141"/>
                    <a:gd name="connsiteY9" fmla="*/ 26195 h 470199"/>
                    <a:gd name="connsiteX10" fmla="*/ 109057 w 323141"/>
                    <a:gd name="connsiteY10" fmla="*/ 0 h 470199"/>
                    <a:gd name="connsiteX0" fmla="*/ 109057 w 323141"/>
                    <a:gd name="connsiteY0" fmla="*/ 0 h 470199"/>
                    <a:gd name="connsiteX1" fmla="*/ 213831 w 323141"/>
                    <a:gd name="connsiteY1" fmla="*/ 0 h 470199"/>
                    <a:gd name="connsiteX2" fmla="*/ 240026 w 323141"/>
                    <a:gd name="connsiteY2" fmla="*/ 26195 h 470199"/>
                    <a:gd name="connsiteX3" fmla="*/ 240026 w 323141"/>
                    <a:gd name="connsiteY3" fmla="*/ 130480 h 470199"/>
                    <a:gd name="connsiteX4" fmla="*/ 323141 w 323141"/>
                    <a:gd name="connsiteY4" fmla="*/ 130480 h 470199"/>
                    <a:gd name="connsiteX5" fmla="*/ 242356 w 323141"/>
                    <a:gd name="connsiteY5" fmla="*/ 470199 h 470199"/>
                    <a:gd name="connsiteX6" fmla="*/ 145717 w 323141"/>
                    <a:gd name="connsiteY6" fmla="*/ 272079 h 470199"/>
                    <a:gd name="connsiteX7" fmla="*/ 0 w 323141"/>
                    <a:gd name="connsiteY7" fmla="*/ 130480 h 470199"/>
                    <a:gd name="connsiteX8" fmla="*/ 82862 w 323141"/>
                    <a:gd name="connsiteY8" fmla="*/ 130480 h 470199"/>
                    <a:gd name="connsiteX9" fmla="*/ 82862 w 323141"/>
                    <a:gd name="connsiteY9" fmla="*/ 26195 h 470199"/>
                    <a:gd name="connsiteX10" fmla="*/ 109057 w 323141"/>
                    <a:gd name="connsiteY10" fmla="*/ 0 h 470199"/>
                    <a:gd name="connsiteX0" fmla="*/ 109057 w 323141"/>
                    <a:gd name="connsiteY0" fmla="*/ 0 h 273984"/>
                    <a:gd name="connsiteX1" fmla="*/ 213831 w 323141"/>
                    <a:gd name="connsiteY1" fmla="*/ 0 h 273984"/>
                    <a:gd name="connsiteX2" fmla="*/ 240026 w 323141"/>
                    <a:gd name="connsiteY2" fmla="*/ 26195 h 273984"/>
                    <a:gd name="connsiteX3" fmla="*/ 240026 w 323141"/>
                    <a:gd name="connsiteY3" fmla="*/ 130480 h 273984"/>
                    <a:gd name="connsiteX4" fmla="*/ 323141 w 323141"/>
                    <a:gd name="connsiteY4" fmla="*/ 130480 h 273984"/>
                    <a:gd name="connsiteX5" fmla="*/ 200614 w 323141"/>
                    <a:gd name="connsiteY5" fmla="*/ 273984 h 273984"/>
                    <a:gd name="connsiteX6" fmla="*/ 145717 w 323141"/>
                    <a:gd name="connsiteY6" fmla="*/ 272079 h 273984"/>
                    <a:gd name="connsiteX7" fmla="*/ 0 w 323141"/>
                    <a:gd name="connsiteY7" fmla="*/ 130480 h 273984"/>
                    <a:gd name="connsiteX8" fmla="*/ 82862 w 323141"/>
                    <a:gd name="connsiteY8" fmla="*/ 130480 h 273984"/>
                    <a:gd name="connsiteX9" fmla="*/ 82862 w 323141"/>
                    <a:gd name="connsiteY9" fmla="*/ 26195 h 273984"/>
                    <a:gd name="connsiteX10" fmla="*/ 109057 w 323141"/>
                    <a:gd name="connsiteY10" fmla="*/ 0 h 273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3141" h="273984">
                      <a:moveTo>
                        <a:pt x="109057" y="0"/>
                      </a:moveTo>
                      <a:lnTo>
                        <a:pt x="213831" y="0"/>
                      </a:lnTo>
                      <a:cubicBezTo>
                        <a:pt x="228298" y="0"/>
                        <a:pt x="240026" y="11728"/>
                        <a:pt x="240026" y="26195"/>
                      </a:cubicBezTo>
                      <a:lnTo>
                        <a:pt x="240026" y="130480"/>
                      </a:lnTo>
                      <a:lnTo>
                        <a:pt x="323141" y="130480"/>
                      </a:lnTo>
                      <a:lnTo>
                        <a:pt x="200614" y="273984"/>
                      </a:lnTo>
                      <a:lnTo>
                        <a:pt x="145717" y="272079"/>
                      </a:lnTo>
                      <a:lnTo>
                        <a:pt x="0" y="130480"/>
                      </a:lnTo>
                      <a:lnTo>
                        <a:pt x="82862" y="130480"/>
                      </a:lnTo>
                      <a:lnTo>
                        <a:pt x="82862" y="26195"/>
                      </a:lnTo>
                      <a:cubicBezTo>
                        <a:pt x="82862" y="11728"/>
                        <a:pt x="94590" y="0"/>
                        <a:pt x="109057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4" name="台形 803"/>
                <p:cNvSpPr/>
                <p:nvPr/>
              </p:nvSpPr>
              <p:spPr>
                <a:xfrm rot="10800000">
                  <a:off x="2286418" y="6302561"/>
                  <a:ext cx="207764" cy="139038"/>
                </a:xfrm>
                <a:prstGeom prst="trapezoid">
                  <a:avLst>
                    <a:gd name="adj" fmla="val 58044"/>
                  </a:avLst>
                </a:prstGeom>
                <a:solidFill>
                  <a:srgbClr val="44546A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05" name="グループ化 804"/>
                <p:cNvGrpSpPr/>
                <p:nvPr/>
              </p:nvGrpSpPr>
              <p:grpSpPr>
                <a:xfrm>
                  <a:off x="1975302" y="5381649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830" name="グループ化 829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835" name="円/楕円 834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36" name="円/楕円 835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831" name="グループ化 830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833" name="円/楕円 832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34" name="円/楕円 833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832" name="円/楕円 831"/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06" name="円/楕円 27"/>
                <p:cNvSpPr/>
                <p:nvPr/>
              </p:nvSpPr>
              <p:spPr>
                <a:xfrm>
                  <a:off x="2312468" y="605979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7" name="円/楕円 27"/>
                <p:cNvSpPr/>
                <p:nvPr/>
              </p:nvSpPr>
              <p:spPr>
                <a:xfrm rot="9900000">
                  <a:off x="2118635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8" name="円/楕円 27"/>
                <p:cNvSpPr/>
                <p:nvPr/>
              </p:nvSpPr>
              <p:spPr>
                <a:xfrm rot="11700000">
                  <a:off x="2525035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9" name="正方形/長方形 67"/>
                <p:cNvSpPr/>
                <p:nvPr/>
              </p:nvSpPr>
              <p:spPr>
                <a:xfrm>
                  <a:off x="2369527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0" name="二等辺三角形 809"/>
                <p:cNvSpPr/>
                <p:nvPr/>
              </p:nvSpPr>
              <p:spPr>
                <a:xfrm rot="3600000">
                  <a:off x="2311765" y="6433706"/>
                  <a:ext cx="97406" cy="86060"/>
                </a:xfrm>
                <a:prstGeom prst="triangle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1" name="二等辺三角形 810"/>
                <p:cNvSpPr/>
                <p:nvPr/>
              </p:nvSpPr>
              <p:spPr>
                <a:xfrm rot="1800000">
                  <a:off x="2320141" y="6463549"/>
                  <a:ext cx="97406" cy="86060"/>
                </a:xfrm>
                <a:prstGeom prst="triangle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2" name="二等辺三角形 811"/>
                <p:cNvSpPr/>
                <p:nvPr/>
              </p:nvSpPr>
              <p:spPr>
                <a:xfrm rot="18000000" flipH="1">
                  <a:off x="2369973" y="6433706"/>
                  <a:ext cx="97406" cy="86060"/>
                </a:xfrm>
                <a:prstGeom prst="triangle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3" name="二等辺三角形 812"/>
                <p:cNvSpPr/>
                <p:nvPr/>
              </p:nvSpPr>
              <p:spPr>
                <a:xfrm rot="19800000" flipH="1">
                  <a:off x="2378349" y="6463549"/>
                  <a:ext cx="97406" cy="86060"/>
                </a:xfrm>
                <a:prstGeom prst="triangle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4" name="フリーフォーム 813"/>
                <p:cNvSpPr/>
                <p:nvPr/>
              </p:nvSpPr>
              <p:spPr>
                <a:xfrm>
                  <a:off x="2100322" y="6210610"/>
                  <a:ext cx="287655" cy="255270"/>
                </a:xfrm>
                <a:custGeom>
                  <a:avLst/>
                  <a:gdLst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62865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62865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62865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62865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80010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4168 h 249913"/>
                    <a:gd name="connsiteX1" fmla="*/ 278130 w 278130"/>
                    <a:gd name="connsiteY1" fmla="*/ 249913 h 249913"/>
                    <a:gd name="connsiteX2" fmla="*/ 0 w 278130"/>
                    <a:gd name="connsiteY2" fmla="*/ 91798 h 249913"/>
                    <a:gd name="connsiteX3" fmla="*/ 80010 w 278130"/>
                    <a:gd name="connsiteY3" fmla="*/ 30838 h 249913"/>
                    <a:gd name="connsiteX4" fmla="*/ 194310 w 278130"/>
                    <a:gd name="connsiteY4" fmla="*/ 4168 h 249913"/>
                    <a:gd name="connsiteX0" fmla="*/ 194310 w 278130"/>
                    <a:gd name="connsiteY0" fmla="*/ 1875 h 247620"/>
                    <a:gd name="connsiteX1" fmla="*/ 278130 w 278130"/>
                    <a:gd name="connsiteY1" fmla="*/ 247620 h 247620"/>
                    <a:gd name="connsiteX2" fmla="*/ 0 w 278130"/>
                    <a:gd name="connsiteY2" fmla="*/ 89505 h 247620"/>
                    <a:gd name="connsiteX3" fmla="*/ 83820 w 278130"/>
                    <a:gd name="connsiteY3" fmla="*/ 36165 h 247620"/>
                    <a:gd name="connsiteX4" fmla="*/ 194310 w 278130"/>
                    <a:gd name="connsiteY4" fmla="*/ 1875 h 247620"/>
                    <a:gd name="connsiteX0" fmla="*/ 194310 w 278130"/>
                    <a:gd name="connsiteY0" fmla="*/ 1015 h 246760"/>
                    <a:gd name="connsiteX1" fmla="*/ 278130 w 278130"/>
                    <a:gd name="connsiteY1" fmla="*/ 246760 h 246760"/>
                    <a:gd name="connsiteX2" fmla="*/ 0 w 278130"/>
                    <a:gd name="connsiteY2" fmla="*/ 88645 h 246760"/>
                    <a:gd name="connsiteX3" fmla="*/ 83820 w 278130"/>
                    <a:gd name="connsiteY3" fmla="*/ 35305 h 246760"/>
                    <a:gd name="connsiteX4" fmla="*/ 194310 w 278130"/>
                    <a:gd name="connsiteY4" fmla="*/ 1015 h 246760"/>
                    <a:gd name="connsiteX0" fmla="*/ 194310 w 278130"/>
                    <a:gd name="connsiteY0" fmla="*/ 2048 h 247793"/>
                    <a:gd name="connsiteX1" fmla="*/ 278130 w 278130"/>
                    <a:gd name="connsiteY1" fmla="*/ 247793 h 247793"/>
                    <a:gd name="connsiteX2" fmla="*/ 0 w 278130"/>
                    <a:gd name="connsiteY2" fmla="*/ 89678 h 247793"/>
                    <a:gd name="connsiteX3" fmla="*/ 83820 w 278130"/>
                    <a:gd name="connsiteY3" fmla="*/ 30623 h 247793"/>
                    <a:gd name="connsiteX4" fmla="*/ 194310 w 278130"/>
                    <a:gd name="connsiteY4" fmla="*/ 2048 h 247793"/>
                    <a:gd name="connsiteX0" fmla="*/ 194310 w 278130"/>
                    <a:gd name="connsiteY0" fmla="*/ 6430 h 252175"/>
                    <a:gd name="connsiteX1" fmla="*/ 278130 w 278130"/>
                    <a:gd name="connsiteY1" fmla="*/ 252175 h 252175"/>
                    <a:gd name="connsiteX2" fmla="*/ 0 w 278130"/>
                    <a:gd name="connsiteY2" fmla="*/ 94060 h 252175"/>
                    <a:gd name="connsiteX3" fmla="*/ 72390 w 278130"/>
                    <a:gd name="connsiteY3" fmla="*/ 23575 h 252175"/>
                    <a:gd name="connsiteX4" fmla="*/ 194310 w 278130"/>
                    <a:gd name="connsiteY4" fmla="*/ 6430 h 252175"/>
                    <a:gd name="connsiteX0" fmla="*/ 194310 w 278130"/>
                    <a:gd name="connsiteY0" fmla="*/ 6430 h 252175"/>
                    <a:gd name="connsiteX1" fmla="*/ 278130 w 278130"/>
                    <a:gd name="connsiteY1" fmla="*/ 252175 h 252175"/>
                    <a:gd name="connsiteX2" fmla="*/ 0 w 278130"/>
                    <a:gd name="connsiteY2" fmla="*/ 94060 h 252175"/>
                    <a:gd name="connsiteX3" fmla="*/ 72390 w 278130"/>
                    <a:gd name="connsiteY3" fmla="*/ 23575 h 252175"/>
                    <a:gd name="connsiteX4" fmla="*/ 194310 w 278130"/>
                    <a:gd name="connsiteY4" fmla="*/ 6430 h 252175"/>
                    <a:gd name="connsiteX0" fmla="*/ 203835 w 287655"/>
                    <a:gd name="connsiteY0" fmla="*/ 6430 h 252175"/>
                    <a:gd name="connsiteX1" fmla="*/ 287655 w 287655"/>
                    <a:gd name="connsiteY1" fmla="*/ 252175 h 252175"/>
                    <a:gd name="connsiteX2" fmla="*/ 0 w 287655"/>
                    <a:gd name="connsiteY2" fmla="*/ 92155 h 252175"/>
                    <a:gd name="connsiteX3" fmla="*/ 81915 w 287655"/>
                    <a:gd name="connsiteY3" fmla="*/ 23575 h 252175"/>
                    <a:gd name="connsiteX4" fmla="*/ 203835 w 287655"/>
                    <a:gd name="connsiteY4" fmla="*/ 6430 h 252175"/>
                    <a:gd name="connsiteX0" fmla="*/ 201930 w 287655"/>
                    <a:gd name="connsiteY0" fmla="*/ 2565 h 257835"/>
                    <a:gd name="connsiteX1" fmla="*/ 287655 w 287655"/>
                    <a:gd name="connsiteY1" fmla="*/ 257835 h 257835"/>
                    <a:gd name="connsiteX2" fmla="*/ 0 w 287655"/>
                    <a:gd name="connsiteY2" fmla="*/ 97815 h 257835"/>
                    <a:gd name="connsiteX3" fmla="*/ 81915 w 287655"/>
                    <a:gd name="connsiteY3" fmla="*/ 29235 h 257835"/>
                    <a:gd name="connsiteX4" fmla="*/ 201930 w 287655"/>
                    <a:gd name="connsiteY4" fmla="*/ 2565 h 257835"/>
                    <a:gd name="connsiteX0" fmla="*/ 201930 w 287655"/>
                    <a:gd name="connsiteY0" fmla="*/ 0 h 255270"/>
                    <a:gd name="connsiteX1" fmla="*/ 287655 w 287655"/>
                    <a:gd name="connsiteY1" fmla="*/ 255270 h 255270"/>
                    <a:gd name="connsiteX2" fmla="*/ 0 w 287655"/>
                    <a:gd name="connsiteY2" fmla="*/ 95250 h 255270"/>
                    <a:gd name="connsiteX3" fmla="*/ 81915 w 287655"/>
                    <a:gd name="connsiteY3" fmla="*/ 26670 h 255270"/>
                    <a:gd name="connsiteX4" fmla="*/ 201930 w 287655"/>
                    <a:gd name="connsiteY4" fmla="*/ 0 h 255270"/>
                    <a:gd name="connsiteX0" fmla="*/ 201930 w 287655"/>
                    <a:gd name="connsiteY0" fmla="*/ 0 h 255270"/>
                    <a:gd name="connsiteX1" fmla="*/ 287655 w 287655"/>
                    <a:gd name="connsiteY1" fmla="*/ 255270 h 255270"/>
                    <a:gd name="connsiteX2" fmla="*/ 0 w 287655"/>
                    <a:gd name="connsiteY2" fmla="*/ 95250 h 255270"/>
                    <a:gd name="connsiteX3" fmla="*/ 85725 w 287655"/>
                    <a:gd name="connsiteY3" fmla="*/ 32385 h 255270"/>
                    <a:gd name="connsiteX4" fmla="*/ 201930 w 287655"/>
                    <a:gd name="connsiteY4" fmla="*/ 0 h 255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7655" h="255270">
                      <a:moveTo>
                        <a:pt x="201930" y="0"/>
                      </a:moveTo>
                      <a:lnTo>
                        <a:pt x="287655" y="255270"/>
                      </a:lnTo>
                      <a:lnTo>
                        <a:pt x="0" y="95250"/>
                      </a:lnTo>
                      <a:cubicBezTo>
                        <a:pt x="17145" y="63500"/>
                        <a:pt x="47625" y="52705"/>
                        <a:pt x="85725" y="32385"/>
                      </a:cubicBezTo>
                      <a:cubicBezTo>
                        <a:pt x="173355" y="-5080"/>
                        <a:pt x="152400" y="6985"/>
                        <a:pt x="201930" y="0"/>
                      </a:cubicBezTo>
                      <a:close/>
                    </a:path>
                  </a:pathLst>
                </a:custGeom>
                <a:solidFill>
                  <a:srgbClr val="5B9BD5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5" name="フリーフォーム 814"/>
                <p:cNvSpPr/>
                <p:nvPr/>
              </p:nvSpPr>
              <p:spPr>
                <a:xfrm flipH="1">
                  <a:off x="2402645" y="6210610"/>
                  <a:ext cx="287655" cy="255270"/>
                </a:xfrm>
                <a:custGeom>
                  <a:avLst/>
                  <a:gdLst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62865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62865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62865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62865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80010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4168 h 249913"/>
                    <a:gd name="connsiteX1" fmla="*/ 278130 w 278130"/>
                    <a:gd name="connsiteY1" fmla="*/ 249913 h 249913"/>
                    <a:gd name="connsiteX2" fmla="*/ 0 w 278130"/>
                    <a:gd name="connsiteY2" fmla="*/ 91798 h 249913"/>
                    <a:gd name="connsiteX3" fmla="*/ 80010 w 278130"/>
                    <a:gd name="connsiteY3" fmla="*/ 30838 h 249913"/>
                    <a:gd name="connsiteX4" fmla="*/ 194310 w 278130"/>
                    <a:gd name="connsiteY4" fmla="*/ 4168 h 249913"/>
                    <a:gd name="connsiteX0" fmla="*/ 194310 w 278130"/>
                    <a:gd name="connsiteY0" fmla="*/ 1875 h 247620"/>
                    <a:gd name="connsiteX1" fmla="*/ 278130 w 278130"/>
                    <a:gd name="connsiteY1" fmla="*/ 247620 h 247620"/>
                    <a:gd name="connsiteX2" fmla="*/ 0 w 278130"/>
                    <a:gd name="connsiteY2" fmla="*/ 89505 h 247620"/>
                    <a:gd name="connsiteX3" fmla="*/ 83820 w 278130"/>
                    <a:gd name="connsiteY3" fmla="*/ 36165 h 247620"/>
                    <a:gd name="connsiteX4" fmla="*/ 194310 w 278130"/>
                    <a:gd name="connsiteY4" fmla="*/ 1875 h 247620"/>
                    <a:gd name="connsiteX0" fmla="*/ 194310 w 278130"/>
                    <a:gd name="connsiteY0" fmla="*/ 1015 h 246760"/>
                    <a:gd name="connsiteX1" fmla="*/ 278130 w 278130"/>
                    <a:gd name="connsiteY1" fmla="*/ 246760 h 246760"/>
                    <a:gd name="connsiteX2" fmla="*/ 0 w 278130"/>
                    <a:gd name="connsiteY2" fmla="*/ 88645 h 246760"/>
                    <a:gd name="connsiteX3" fmla="*/ 83820 w 278130"/>
                    <a:gd name="connsiteY3" fmla="*/ 35305 h 246760"/>
                    <a:gd name="connsiteX4" fmla="*/ 194310 w 278130"/>
                    <a:gd name="connsiteY4" fmla="*/ 1015 h 246760"/>
                    <a:gd name="connsiteX0" fmla="*/ 194310 w 278130"/>
                    <a:gd name="connsiteY0" fmla="*/ 2048 h 247793"/>
                    <a:gd name="connsiteX1" fmla="*/ 278130 w 278130"/>
                    <a:gd name="connsiteY1" fmla="*/ 247793 h 247793"/>
                    <a:gd name="connsiteX2" fmla="*/ 0 w 278130"/>
                    <a:gd name="connsiteY2" fmla="*/ 89678 h 247793"/>
                    <a:gd name="connsiteX3" fmla="*/ 83820 w 278130"/>
                    <a:gd name="connsiteY3" fmla="*/ 30623 h 247793"/>
                    <a:gd name="connsiteX4" fmla="*/ 194310 w 278130"/>
                    <a:gd name="connsiteY4" fmla="*/ 2048 h 247793"/>
                    <a:gd name="connsiteX0" fmla="*/ 194310 w 278130"/>
                    <a:gd name="connsiteY0" fmla="*/ 6430 h 252175"/>
                    <a:gd name="connsiteX1" fmla="*/ 278130 w 278130"/>
                    <a:gd name="connsiteY1" fmla="*/ 252175 h 252175"/>
                    <a:gd name="connsiteX2" fmla="*/ 0 w 278130"/>
                    <a:gd name="connsiteY2" fmla="*/ 94060 h 252175"/>
                    <a:gd name="connsiteX3" fmla="*/ 72390 w 278130"/>
                    <a:gd name="connsiteY3" fmla="*/ 23575 h 252175"/>
                    <a:gd name="connsiteX4" fmla="*/ 194310 w 278130"/>
                    <a:gd name="connsiteY4" fmla="*/ 6430 h 252175"/>
                    <a:gd name="connsiteX0" fmla="*/ 194310 w 278130"/>
                    <a:gd name="connsiteY0" fmla="*/ 6430 h 252175"/>
                    <a:gd name="connsiteX1" fmla="*/ 278130 w 278130"/>
                    <a:gd name="connsiteY1" fmla="*/ 252175 h 252175"/>
                    <a:gd name="connsiteX2" fmla="*/ 0 w 278130"/>
                    <a:gd name="connsiteY2" fmla="*/ 94060 h 252175"/>
                    <a:gd name="connsiteX3" fmla="*/ 72390 w 278130"/>
                    <a:gd name="connsiteY3" fmla="*/ 23575 h 252175"/>
                    <a:gd name="connsiteX4" fmla="*/ 194310 w 278130"/>
                    <a:gd name="connsiteY4" fmla="*/ 6430 h 252175"/>
                    <a:gd name="connsiteX0" fmla="*/ 203835 w 287655"/>
                    <a:gd name="connsiteY0" fmla="*/ 6430 h 252175"/>
                    <a:gd name="connsiteX1" fmla="*/ 287655 w 287655"/>
                    <a:gd name="connsiteY1" fmla="*/ 252175 h 252175"/>
                    <a:gd name="connsiteX2" fmla="*/ 0 w 287655"/>
                    <a:gd name="connsiteY2" fmla="*/ 92155 h 252175"/>
                    <a:gd name="connsiteX3" fmla="*/ 81915 w 287655"/>
                    <a:gd name="connsiteY3" fmla="*/ 23575 h 252175"/>
                    <a:gd name="connsiteX4" fmla="*/ 203835 w 287655"/>
                    <a:gd name="connsiteY4" fmla="*/ 6430 h 252175"/>
                    <a:gd name="connsiteX0" fmla="*/ 201930 w 287655"/>
                    <a:gd name="connsiteY0" fmla="*/ 2565 h 257835"/>
                    <a:gd name="connsiteX1" fmla="*/ 287655 w 287655"/>
                    <a:gd name="connsiteY1" fmla="*/ 257835 h 257835"/>
                    <a:gd name="connsiteX2" fmla="*/ 0 w 287655"/>
                    <a:gd name="connsiteY2" fmla="*/ 97815 h 257835"/>
                    <a:gd name="connsiteX3" fmla="*/ 81915 w 287655"/>
                    <a:gd name="connsiteY3" fmla="*/ 29235 h 257835"/>
                    <a:gd name="connsiteX4" fmla="*/ 201930 w 287655"/>
                    <a:gd name="connsiteY4" fmla="*/ 2565 h 257835"/>
                    <a:gd name="connsiteX0" fmla="*/ 201930 w 287655"/>
                    <a:gd name="connsiteY0" fmla="*/ 0 h 255270"/>
                    <a:gd name="connsiteX1" fmla="*/ 287655 w 287655"/>
                    <a:gd name="connsiteY1" fmla="*/ 255270 h 255270"/>
                    <a:gd name="connsiteX2" fmla="*/ 0 w 287655"/>
                    <a:gd name="connsiteY2" fmla="*/ 95250 h 255270"/>
                    <a:gd name="connsiteX3" fmla="*/ 81915 w 287655"/>
                    <a:gd name="connsiteY3" fmla="*/ 26670 h 255270"/>
                    <a:gd name="connsiteX4" fmla="*/ 201930 w 287655"/>
                    <a:gd name="connsiteY4" fmla="*/ 0 h 255270"/>
                    <a:gd name="connsiteX0" fmla="*/ 201930 w 287655"/>
                    <a:gd name="connsiteY0" fmla="*/ 0 h 255270"/>
                    <a:gd name="connsiteX1" fmla="*/ 287655 w 287655"/>
                    <a:gd name="connsiteY1" fmla="*/ 255270 h 255270"/>
                    <a:gd name="connsiteX2" fmla="*/ 0 w 287655"/>
                    <a:gd name="connsiteY2" fmla="*/ 95250 h 255270"/>
                    <a:gd name="connsiteX3" fmla="*/ 85725 w 287655"/>
                    <a:gd name="connsiteY3" fmla="*/ 32385 h 255270"/>
                    <a:gd name="connsiteX4" fmla="*/ 201930 w 287655"/>
                    <a:gd name="connsiteY4" fmla="*/ 0 h 255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7655" h="255270">
                      <a:moveTo>
                        <a:pt x="201930" y="0"/>
                      </a:moveTo>
                      <a:lnTo>
                        <a:pt x="287655" y="255270"/>
                      </a:lnTo>
                      <a:lnTo>
                        <a:pt x="0" y="95250"/>
                      </a:lnTo>
                      <a:cubicBezTo>
                        <a:pt x="17145" y="63500"/>
                        <a:pt x="47625" y="52705"/>
                        <a:pt x="85725" y="32385"/>
                      </a:cubicBezTo>
                      <a:cubicBezTo>
                        <a:pt x="173355" y="-5080"/>
                        <a:pt x="152400" y="6985"/>
                        <a:pt x="201930" y="0"/>
                      </a:cubicBezTo>
                      <a:close/>
                    </a:path>
                  </a:pathLst>
                </a:custGeom>
                <a:solidFill>
                  <a:srgbClr val="5B9BD5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16" name="グループ化 815"/>
                <p:cNvGrpSpPr/>
                <p:nvPr/>
              </p:nvGrpSpPr>
              <p:grpSpPr>
                <a:xfrm>
                  <a:off x="2153968" y="5687130"/>
                  <a:ext cx="137588" cy="168414"/>
                  <a:chOff x="2153968" y="5687130"/>
                  <a:chExt cx="137588" cy="168414"/>
                </a:xfrm>
              </p:grpSpPr>
              <p:sp>
                <p:nvSpPr>
                  <p:cNvPr id="824" name="二等辺三角形 823"/>
                  <p:cNvSpPr/>
                  <p:nvPr/>
                </p:nvSpPr>
                <p:spPr>
                  <a:xfrm rot="18900000">
                    <a:off x="2153968" y="5687130"/>
                    <a:ext cx="45719" cy="69762"/>
                  </a:xfrm>
                  <a:prstGeom prst="triangl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825" name="グループ化 824"/>
                  <p:cNvGrpSpPr/>
                  <p:nvPr/>
                </p:nvGrpSpPr>
                <p:grpSpPr>
                  <a:xfrm>
                    <a:off x="2165452" y="5697472"/>
                    <a:ext cx="126104" cy="158072"/>
                    <a:chOff x="2896919" y="3691681"/>
                    <a:chExt cx="138000" cy="203092"/>
                  </a:xfrm>
                </p:grpSpPr>
                <p:sp>
                  <p:nvSpPr>
                    <p:cNvPr id="826" name="円/楕円 825"/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27" name="円/楕円 826"/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28" name="円/楕円 827"/>
                    <p:cNvSpPr/>
                    <p:nvPr/>
                  </p:nvSpPr>
                  <p:spPr>
                    <a:xfrm>
                      <a:off x="2921404" y="3747251"/>
                      <a:ext cx="89030" cy="115701"/>
                    </a:xfrm>
                    <a:prstGeom prst="ellipse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817" name="グループ化 816"/>
                <p:cNvGrpSpPr/>
                <p:nvPr/>
              </p:nvGrpSpPr>
              <p:grpSpPr>
                <a:xfrm>
                  <a:off x="2504728" y="5687130"/>
                  <a:ext cx="137588" cy="168414"/>
                  <a:chOff x="2153968" y="5687130"/>
                  <a:chExt cx="137588" cy="168414"/>
                </a:xfrm>
              </p:grpSpPr>
              <p:sp>
                <p:nvSpPr>
                  <p:cNvPr id="818" name="二等辺三角形 817"/>
                  <p:cNvSpPr/>
                  <p:nvPr/>
                </p:nvSpPr>
                <p:spPr>
                  <a:xfrm rot="18900000">
                    <a:off x="2153968" y="5687130"/>
                    <a:ext cx="45719" cy="69762"/>
                  </a:xfrm>
                  <a:prstGeom prst="triangl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819" name="グループ化 818"/>
                  <p:cNvGrpSpPr/>
                  <p:nvPr/>
                </p:nvGrpSpPr>
                <p:grpSpPr>
                  <a:xfrm>
                    <a:off x="2165452" y="5697472"/>
                    <a:ext cx="126104" cy="158072"/>
                    <a:chOff x="2896919" y="3691681"/>
                    <a:chExt cx="138000" cy="203092"/>
                  </a:xfrm>
                </p:grpSpPr>
                <p:sp>
                  <p:nvSpPr>
                    <p:cNvPr id="820" name="円/楕円 819"/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21" name="円/楕円 820"/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22" name="円/楕円 821"/>
                    <p:cNvSpPr/>
                    <p:nvPr/>
                  </p:nvSpPr>
                  <p:spPr>
                    <a:xfrm>
                      <a:off x="2921404" y="3747251"/>
                      <a:ext cx="89030" cy="115701"/>
                    </a:xfrm>
                    <a:prstGeom prst="ellipse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797" name="グループ化 796"/>
              <p:cNvGrpSpPr/>
              <p:nvPr/>
            </p:nvGrpSpPr>
            <p:grpSpPr>
              <a:xfrm>
                <a:off x="1382142" y="3168682"/>
                <a:ext cx="903311" cy="754998"/>
                <a:chOff x="1382142" y="3168682"/>
                <a:chExt cx="903311" cy="754998"/>
              </a:xfrm>
            </p:grpSpPr>
            <p:sp>
              <p:nvSpPr>
                <p:cNvPr id="799" name="月 798"/>
                <p:cNvSpPr/>
                <p:nvPr/>
              </p:nvSpPr>
              <p:spPr>
                <a:xfrm>
                  <a:off x="1382142" y="3168682"/>
                  <a:ext cx="263262" cy="754998"/>
                </a:xfrm>
                <a:prstGeom prst="moon">
                  <a:avLst>
                    <a:gd name="adj" fmla="val 53618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0" name="月 799"/>
                <p:cNvSpPr/>
                <p:nvPr/>
              </p:nvSpPr>
              <p:spPr>
                <a:xfrm flipH="1">
                  <a:off x="2022191" y="3168682"/>
                  <a:ext cx="263262" cy="754998"/>
                </a:xfrm>
                <a:prstGeom prst="moon">
                  <a:avLst>
                    <a:gd name="adj" fmla="val 53618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98" name="月 12"/>
              <p:cNvSpPr/>
              <p:nvPr/>
            </p:nvSpPr>
            <p:spPr>
              <a:xfrm rot="18900000">
                <a:off x="1656472" y="2998081"/>
                <a:ext cx="440186" cy="482964"/>
              </a:xfrm>
              <a:custGeom>
                <a:avLst/>
                <a:gdLst>
                  <a:gd name="connsiteX0" fmla="*/ 233529 w 233529"/>
                  <a:gd name="connsiteY0" fmla="*/ 314653 h 314653"/>
                  <a:gd name="connsiteX1" fmla="*/ 0 w 233529"/>
                  <a:gd name="connsiteY1" fmla="*/ 157326 h 314653"/>
                  <a:gd name="connsiteX2" fmla="*/ 233529 w 233529"/>
                  <a:gd name="connsiteY2" fmla="*/ -1 h 314653"/>
                  <a:gd name="connsiteX3" fmla="*/ 233529 w 233529"/>
                  <a:gd name="connsiteY3" fmla="*/ 314652 h 314653"/>
                  <a:gd name="connsiteX4" fmla="*/ 233529 w 233529"/>
                  <a:gd name="connsiteY4" fmla="*/ 314653 h 314653"/>
                  <a:gd name="connsiteX0" fmla="*/ 447267 w 447267"/>
                  <a:gd name="connsiteY0" fmla="*/ 476298 h 476298"/>
                  <a:gd name="connsiteX1" fmla="*/ 5396 w 447267"/>
                  <a:gd name="connsiteY1" fmla="*/ 157327 h 476298"/>
                  <a:gd name="connsiteX2" fmla="*/ 238925 w 447267"/>
                  <a:gd name="connsiteY2" fmla="*/ 0 h 476298"/>
                  <a:gd name="connsiteX3" fmla="*/ 238925 w 447267"/>
                  <a:gd name="connsiteY3" fmla="*/ 314653 h 476298"/>
                  <a:gd name="connsiteX4" fmla="*/ 447267 w 447267"/>
                  <a:gd name="connsiteY4" fmla="*/ 476298 h 476298"/>
                  <a:gd name="connsiteX0" fmla="*/ 385718 w 385718"/>
                  <a:gd name="connsiteY0" fmla="*/ 476298 h 476298"/>
                  <a:gd name="connsiteX1" fmla="*/ 8505 w 385718"/>
                  <a:gd name="connsiteY1" fmla="*/ 171695 h 476298"/>
                  <a:gd name="connsiteX2" fmla="*/ 177376 w 385718"/>
                  <a:gd name="connsiteY2" fmla="*/ 0 h 476298"/>
                  <a:gd name="connsiteX3" fmla="*/ 177376 w 385718"/>
                  <a:gd name="connsiteY3" fmla="*/ 314653 h 476298"/>
                  <a:gd name="connsiteX4" fmla="*/ 385718 w 385718"/>
                  <a:gd name="connsiteY4" fmla="*/ 476298 h 476298"/>
                  <a:gd name="connsiteX0" fmla="*/ 410972 w 410972"/>
                  <a:gd name="connsiteY0" fmla="*/ 476298 h 476298"/>
                  <a:gd name="connsiteX1" fmla="*/ 33759 w 410972"/>
                  <a:gd name="connsiteY1" fmla="*/ 171695 h 476298"/>
                  <a:gd name="connsiteX2" fmla="*/ 202630 w 410972"/>
                  <a:gd name="connsiteY2" fmla="*/ 0 h 476298"/>
                  <a:gd name="connsiteX3" fmla="*/ 202630 w 410972"/>
                  <a:gd name="connsiteY3" fmla="*/ 314653 h 476298"/>
                  <a:gd name="connsiteX4" fmla="*/ 410972 w 410972"/>
                  <a:gd name="connsiteY4" fmla="*/ 476298 h 476298"/>
                  <a:gd name="connsiteX0" fmla="*/ 410972 w 410972"/>
                  <a:gd name="connsiteY0" fmla="*/ 476298 h 476298"/>
                  <a:gd name="connsiteX1" fmla="*/ 33759 w 410972"/>
                  <a:gd name="connsiteY1" fmla="*/ 171695 h 476298"/>
                  <a:gd name="connsiteX2" fmla="*/ 202630 w 410972"/>
                  <a:gd name="connsiteY2" fmla="*/ 0 h 476298"/>
                  <a:gd name="connsiteX3" fmla="*/ 403788 w 410972"/>
                  <a:gd name="connsiteY3" fmla="*/ 267955 h 476298"/>
                  <a:gd name="connsiteX4" fmla="*/ 410972 w 410972"/>
                  <a:gd name="connsiteY4" fmla="*/ 476298 h 476298"/>
                  <a:gd name="connsiteX0" fmla="*/ 410972 w 410972"/>
                  <a:gd name="connsiteY0" fmla="*/ 476298 h 476298"/>
                  <a:gd name="connsiteX1" fmla="*/ 33759 w 410972"/>
                  <a:gd name="connsiteY1" fmla="*/ 171695 h 476298"/>
                  <a:gd name="connsiteX2" fmla="*/ 202630 w 410972"/>
                  <a:gd name="connsiteY2" fmla="*/ 0 h 476298"/>
                  <a:gd name="connsiteX3" fmla="*/ 403788 w 410972"/>
                  <a:gd name="connsiteY3" fmla="*/ 267955 h 476298"/>
                  <a:gd name="connsiteX4" fmla="*/ 410972 w 410972"/>
                  <a:gd name="connsiteY4" fmla="*/ 476298 h 476298"/>
                  <a:gd name="connsiteX0" fmla="*/ 411920 w 411920"/>
                  <a:gd name="connsiteY0" fmla="*/ 482964 h 482964"/>
                  <a:gd name="connsiteX1" fmla="*/ 34707 w 411920"/>
                  <a:gd name="connsiteY1" fmla="*/ 178361 h 482964"/>
                  <a:gd name="connsiteX2" fmla="*/ 203578 w 411920"/>
                  <a:gd name="connsiteY2" fmla="*/ 6666 h 482964"/>
                  <a:gd name="connsiteX3" fmla="*/ 404736 w 411920"/>
                  <a:gd name="connsiteY3" fmla="*/ 274621 h 482964"/>
                  <a:gd name="connsiteX4" fmla="*/ 411920 w 411920"/>
                  <a:gd name="connsiteY4" fmla="*/ 482964 h 482964"/>
                  <a:gd name="connsiteX0" fmla="*/ 411920 w 440186"/>
                  <a:gd name="connsiteY0" fmla="*/ 482964 h 482964"/>
                  <a:gd name="connsiteX1" fmla="*/ 34707 w 440186"/>
                  <a:gd name="connsiteY1" fmla="*/ 178361 h 482964"/>
                  <a:gd name="connsiteX2" fmla="*/ 203578 w 440186"/>
                  <a:gd name="connsiteY2" fmla="*/ 6666 h 482964"/>
                  <a:gd name="connsiteX3" fmla="*/ 404736 w 440186"/>
                  <a:gd name="connsiteY3" fmla="*/ 274621 h 482964"/>
                  <a:gd name="connsiteX4" fmla="*/ 411920 w 440186"/>
                  <a:gd name="connsiteY4" fmla="*/ 482964 h 48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40186" h="482964">
                    <a:moveTo>
                      <a:pt x="411920" y="482964"/>
                    </a:moveTo>
                    <a:cubicBezTo>
                      <a:pt x="282945" y="482964"/>
                      <a:pt x="134089" y="347547"/>
                      <a:pt x="34707" y="178361"/>
                    </a:cubicBezTo>
                    <a:cubicBezTo>
                      <a:pt x="-64675" y="9175"/>
                      <a:pt x="67419" y="-14886"/>
                      <a:pt x="203578" y="6666"/>
                    </a:cubicBezTo>
                    <a:cubicBezTo>
                      <a:pt x="286788" y="156611"/>
                      <a:pt x="328097" y="130067"/>
                      <a:pt x="404736" y="274621"/>
                    </a:cubicBezTo>
                    <a:cubicBezTo>
                      <a:pt x="481375" y="419175"/>
                      <a:pt x="409525" y="413516"/>
                      <a:pt x="411920" y="48296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985" name="フリーフォーム 984"/>
            <p:cNvSpPr/>
            <p:nvPr/>
          </p:nvSpPr>
          <p:spPr>
            <a:xfrm>
              <a:off x="3191235" y="5504688"/>
              <a:ext cx="597016" cy="721016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CC99"/>
            </a:solidFill>
            <a:ln w="952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86" name="フリーフォーム 985"/>
            <p:cNvSpPr/>
            <p:nvPr/>
          </p:nvSpPr>
          <p:spPr>
            <a:xfrm flipH="1">
              <a:off x="2390431" y="5504688"/>
              <a:ext cx="597016" cy="721016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CC99"/>
            </a:solidFill>
            <a:ln w="952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992" name="グループ化 991"/>
          <p:cNvGrpSpPr/>
          <p:nvPr/>
        </p:nvGrpSpPr>
        <p:grpSpPr>
          <a:xfrm>
            <a:off x="8193360" y="4815411"/>
            <a:ext cx="1012231" cy="1679597"/>
            <a:chOff x="8193360" y="4815411"/>
            <a:chExt cx="1012231" cy="1679597"/>
          </a:xfrm>
        </p:grpSpPr>
        <p:grpSp>
          <p:nvGrpSpPr>
            <p:cNvPr id="761" name="グループ化 760"/>
            <p:cNvGrpSpPr/>
            <p:nvPr/>
          </p:nvGrpSpPr>
          <p:grpSpPr>
            <a:xfrm>
              <a:off x="8193360" y="4815411"/>
              <a:ext cx="1012231" cy="1495450"/>
              <a:chOff x="3573650" y="3084385"/>
              <a:chExt cx="834570" cy="1232977"/>
            </a:xfrm>
          </p:grpSpPr>
          <p:sp>
            <p:nvSpPr>
              <p:cNvPr id="762" name="フリーフォーム 761"/>
              <p:cNvSpPr/>
              <p:nvPr/>
            </p:nvSpPr>
            <p:spPr>
              <a:xfrm>
                <a:off x="3862217" y="3829719"/>
                <a:ext cx="265453" cy="273984"/>
              </a:xfrm>
              <a:custGeom>
                <a:avLst/>
                <a:gdLst>
                  <a:gd name="connsiteX0" fmla="*/ 109057 w 323141"/>
                  <a:gd name="connsiteY0" fmla="*/ 0 h 470199"/>
                  <a:gd name="connsiteX1" fmla="*/ 213831 w 323141"/>
                  <a:gd name="connsiteY1" fmla="*/ 0 h 470199"/>
                  <a:gd name="connsiteX2" fmla="*/ 240026 w 323141"/>
                  <a:gd name="connsiteY2" fmla="*/ 26195 h 470199"/>
                  <a:gd name="connsiteX3" fmla="*/ 240026 w 323141"/>
                  <a:gd name="connsiteY3" fmla="*/ 130480 h 470199"/>
                  <a:gd name="connsiteX4" fmla="*/ 323141 w 323141"/>
                  <a:gd name="connsiteY4" fmla="*/ 130480 h 470199"/>
                  <a:gd name="connsiteX5" fmla="*/ 242356 w 323141"/>
                  <a:gd name="connsiteY5" fmla="*/ 470199 h 470199"/>
                  <a:gd name="connsiteX6" fmla="*/ 80785 w 323141"/>
                  <a:gd name="connsiteY6" fmla="*/ 470199 h 470199"/>
                  <a:gd name="connsiteX7" fmla="*/ 0 w 323141"/>
                  <a:gd name="connsiteY7" fmla="*/ 130480 h 470199"/>
                  <a:gd name="connsiteX8" fmla="*/ 82862 w 323141"/>
                  <a:gd name="connsiteY8" fmla="*/ 130480 h 470199"/>
                  <a:gd name="connsiteX9" fmla="*/ 82862 w 323141"/>
                  <a:gd name="connsiteY9" fmla="*/ 26195 h 470199"/>
                  <a:gd name="connsiteX10" fmla="*/ 109057 w 323141"/>
                  <a:gd name="connsiteY10" fmla="*/ 0 h 470199"/>
                  <a:gd name="connsiteX0" fmla="*/ 109057 w 323141"/>
                  <a:gd name="connsiteY0" fmla="*/ 0 h 470199"/>
                  <a:gd name="connsiteX1" fmla="*/ 213831 w 323141"/>
                  <a:gd name="connsiteY1" fmla="*/ 0 h 470199"/>
                  <a:gd name="connsiteX2" fmla="*/ 240026 w 323141"/>
                  <a:gd name="connsiteY2" fmla="*/ 26195 h 470199"/>
                  <a:gd name="connsiteX3" fmla="*/ 240026 w 323141"/>
                  <a:gd name="connsiteY3" fmla="*/ 130480 h 470199"/>
                  <a:gd name="connsiteX4" fmla="*/ 323141 w 323141"/>
                  <a:gd name="connsiteY4" fmla="*/ 130480 h 470199"/>
                  <a:gd name="connsiteX5" fmla="*/ 242356 w 323141"/>
                  <a:gd name="connsiteY5" fmla="*/ 470199 h 470199"/>
                  <a:gd name="connsiteX6" fmla="*/ 145717 w 323141"/>
                  <a:gd name="connsiteY6" fmla="*/ 272079 h 470199"/>
                  <a:gd name="connsiteX7" fmla="*/ 0 w 323141"/>
                  <a:gd name="connsiteY7" fmla="*/ 130480 h 470199"/>
                  <a:gd name="connsiteX8" fmla="*/ 82862 w 323141"/>
                  <a:gd name="connsiteY8" fmla="*/ 130480 h 470199"/>
                  <a:gd name="connsiteX9" fmla="*/ 82862 w 323141"/>
                  <a:gd name="connsiteY9" fmla="*/ 26195 h 470199"/>
                  <a:gd name="connsiteX10" fmla="*/ 109057 w 323141"/>
                  <a:gd name="connsiteY10" fmla="*/ 0 h 470199"/>
                  <a:gd name="connsiteX0" fmla="*/ 109057 w 323141"/>
                  <a:gd name="connsiteY0" fmla="*/ 0 h 273984"/>
                  <a:gd name="connsiteX1" fmla="*/ 213831 w 323141"/>
                  <a:gd name="connsiteY1" fmla="*/ 0 h 273984"/>
                  <a:gd name="connsiteX2" fmla="*/ 240026 w 323141"/>
                  <a:gd name="connsiteY2" fmla="*/ 26195 h 273984"/>
                  <a:gd name="connsiteX3" fmla="*/ 240026 w 323141"/>
                  <a:gd name="connsiteY3" fmla="*/ 130480 h 273984"/>
                  <a:gd name="connsiteX4" fmla="*/ 323141 w 323141"/>
                  <a:gd name="connsiteY4" fmla="*/ 130480 h 273984"/>
                  <a:gd name="connsiteX5" fmla="*/ 200614 w 323141"/>
                  <a:gd name="connsiteY5" fmla="*/ 273984 h 273984"/>
                  <a:gd name="connsiteX6" fmla="*/ 145717 w 323141"/>
                  <a:gd name="connsiteY6" fmla="*/ 272079 h 273984"/>
                  <a:gd name="connsiteX7" fmla="*/ 0 w 323141"/>
                  <a:gd name="connsiteY7" fmla="*/ 130480 h 273984"/>
                  <a:gd name="connsiteX8" fmla="*/ 82862 w 323141"/>
                  <a:gd name="connsiteY8" fmla="*/ 130480 h 273984"/>
                  <a:gd name="connsiteX9" fmla="*/ 82862 w 323141"/>
                  <a:gd name="connsiteY9" fmla="*/ 26195 h 273984"/>
                  <a:gd name="connsiteX10" fmla="*/ 109057 w 323141"/>
                  <a:gd name="connsiteY10" fmla="*/ 0 h 273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23141" h="273984">
                    <a:moveTo>
                      <a:pt x="109057" y="0"/>
                    </a:moveTo>
                    <a:lnTo>
                      <a:pt x="213831" y="0"/>
                    </a:lnTo>
                    <a:cubicBezTo>
                      <a:pt x="228298" y="0"/>
                      <a:pt x="240026" y="11728"/>
                      <a:pt x="240026" y="26195"/>
                    </a:cubicBezTo>
                    <a:lnTo>
                      <a:pt x="240026" y="130480"/>
                    </a:lnTo>
                    <a:lnTo>
                      <a:pt x="323141" y="130480"/>
                    </a:lnTo>
                    <a:lnTo>
                      <a:pt x="200614" y="273984"/>
                    </a:lnTo>
                    <a:lnTo>
                      <a:pt x="145717" y="272079"/>
                    </a:lnTo>
                    <a:lnTo>
                      <a:pt x="0" y="130480"/>
                    </a:lnTo>
                    <a:lnTo>
                      <a:pt x="82862" y="130480"/>
                    </a:lnTo>
                    <a:lnTo>
                      <a:pt x="82862" y="26195"/>
                    </a:lnTo>
                    <a:cubicBezTo>
                      <a:pt x="82862" y="11728"/>
                      <a:pt x="94590" y="0"/>
                      <a:pt x="10905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63" name="グループ化 762"/>
              <p:cNvGrpSpPr/>
              <p:nvPr/>
            </p:nvGrpSpPr>
            <p:grpSpPr>
              <a:xfrm>
                <a:off x="3573650" y="3084385"/>
                <a:ext cx="834570" cy="1033292"/>
                <a:chOff x="4071792" y="5335155"/>
                <a:chExt cx="834570" cy="1033292"/>
              </a:xfrm>
            </p:grpSpPr>
            <p:sp>
              <p:nvSpPr>
                <p:cNvPr id="775" name="円/楕円 637"/>
                <p:cNvSpPr/>
                <p:nvPr/>
              </p:nvSpPr>
              <p:spPr>
                <a:xfrm>
                  <a:off x="4720533" y="6012608"/>
                  <a:ext cx="98468" cy="3558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368" h="355839">
                      <a:moveTo>
                        <a:pt x="62684" y="0"/>
                      </a:moveTo>
                      <a:cubicBezTo>
                        <a:pt x="97303" y="0"/>
                        <a:pt x="125368" y="28916"/>
                        <a:pt x="125368" y="64586"/>
                      </a:cubicBezTo>
                      <a:cubicBezTo>
                        <a:pt x="125368" y="89534"/>
                        <a:pt x="111640" y="111178"/>
                        <a:pt x="91177" y="121253"/>
                      </a:cubicBezTo>
                      <a:cubicBezTo>
                        <a:pt x="111640" y="131329"/>
                        <a:pt x="125368" y="152972"/>
                        <a:pt x="125368" y="177920"/>
                      </a:cubicBezTo>
                      <a:cubicBezTo>
                        <a:pt x="125368" y="202868"/>
                        <a:pt x="111640" y="224511"/>
                        <a:pt x="91178" y="234587"/>
                      </a:cubicBezTo>
                      <a:cubicBezTo>
                        <a:pt x="111640" y="244662"/>
                        <a:pt x="125368" y="266306"/>
                        <a:pt x="125368" y="291253"/>
                      </a:cubicBezTo>
                      <a:cubicBezTo>
                        <a:pt x="125368" y="326923"/>
                        <a:pt x="97303" y="355839"/>
                        <a:pt x="62684" y="355839"/>
                      </a:cubicBezTo>
                      <a:cubicBezTo>
                        <a:pt x="28065" y="355839"/>
                        <a:pt x="0" y="326923"/>
                        <a:pt x="0" y="291253"/>
                      </a:cubicBezTo>
                      <a:cubicBezTo>
                        <a:pt x="0" y="266306"/>
                        <a:pt x="13728" y="244662"/>
                        <a:pt x="34191" y="234587"/>
                      </a:cubicBezTo>
                      <a:cubicBezTo>
                        <a:pt x="13728" y="224511"/>
                        <a:pt x="0" y="202868"/>
                        <a:pt x="0" y="177920"/>
                      </a:cubicBezTo>
                      <a:cubicBezTo>
                        <a:pt x="0" y="152972"/>
                        <a:pt x="13729" y="131329"/>
                        <a:pt x="34192" y="121253"/>
                      </a:cubicBezTo>
                      <a:cubicBezTo>
                        <a:pt x="13729" y="111178"/>
                        <a:pt x="0" y="89534"/>
                        <a:pt x="0" y="64586"/>
                      </a:cubicBezTo>
                      <a:cubicBezTo>
                        <a:pt x="0" y="28916"/>
                        <a:pt x="28065" y="0"/>
                        <a:pt x="6268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6" name="円/楕円 637"/>
                <p:cNvSpPr/>
                <p:nvPr/>
              </p:nvSpPr>
              <p:spPr>
                <a:xfrm>
                  <a:off x="4175704" y="6012608"/>
                  <a:ext cx="98468" cy="3558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368" h="355839">
                      <a:moveTo>
                        <a:pt x="62684" y="0"/>
                      </a:moveTo>
                      <a:cubicBezTo>
                        <a:pt x="97303" y="0"/>
                        <a:pt x="125368" y="28916"/>
                        <a:pt x="125368" y="64586"/>
                      </a:cubicBezTo>
                      <a:cubicBezTo>
                        <a:pt x="125368" y="89534"/>
                        <a:pt x="111640" y="111178"/>
                        <a:pt x="91177" y="121253"/>
                      </a:cubicBezTo>
                      <a:cubicBezTo>
                        <a:pt x="111640" y="131329"/>
                        <a:pt x="125368" y="152972"/>
                        <a:pt x="125368" y="177920"/>
                      </a:cubicBezTo>
                      <a:cubicBezTo>
                        <a:pt x="125368" y="202868"/>
                        <a:pt x="111640" y="224511"/>
                        <a:pt x="91178" y="234587"/>
                      </a:cubicBezTo>
                      <a:cubicBezTo>
                        <a:pt x="111640" y="244662"/>
                        <a:pt x="125368" y="266306"/>
                        <a:pt x="125368" y="291253"/>
                      </a:cubicBezTo>
                      <a:cubicBezTo>
                        <a:pt x="125368" y="326923"/>
                        <a:pt x="97303" y="355839"/>
                        <a:pt x="62684" y="355839"/>
                      </a:cubicBezTo>
                      <a:cubicBezTo>
                        <a:pt x="28065" y="355839"/>
                        <a:pt x="0" y="326923"/>
                        <a:pt x="0" y="291253"/>
                      </a:cubicBezTo>
                      <a:cubicBezTo>
                        <a:pt x="0" y="266306"/>
                        <a:pt x="13728" y="244662"/>
                        <a:pt x="34191" y="234587"/>
                      </a:cubicBezTo>
                      <a:cubicBezTo>
                        <a:pt x="13728" y="224511"/>
                        <a:pt x="0" y="202868"/>
                        <a:pt x="0" y="177920"/>
                      </a:cubicBezTo>
                      <a:cubicBezTo>
                        <a:pt x="0" y="152972"/>
                        <a:pt x="13729" y="131329"/>
                        <a:pt x="34192" y="121253"/>
                      </a:cubicBezTo>
                      <a:cubicBezTo>
                        <a:pt x="13729" y="111178"/>
                        <a:pt x="0" y="89534"/>
                        <a:pt x="0" y="64586"/>
                      </a:cubicBezTo>
                      <a:cubicBezTo>
                        <a:pt x="0" y="28916"/>
                        <a:pt x="28065" y="0"/>
                        <a:pt x="6268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7" name="円/楕円 776"/>
                <p:cNvSpPr/>
                <p:nvPr/>
              </p:nvSpPr>
              <p:spPr>
                <a:xfrm>
                  <a:off x="4081536" y="5335155"/>
                  <a:ext cx="807653" cy="83216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78" name="グループ化 777"/>
                <p:cNvGrpSpPr/>
                <p:nvPr/>
              </p:nvGrpSpPr>
              <p:grpSpPr>
                <a:xfrm>
                  <a:off x="4071792" y="5413271"/>
                  <a:ext cx="834570" cy="755777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787" name="グループ化 786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792" name="円/楕円 791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93" name="円/楕円 792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88" name="グループ化 787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790" name="円/楕円 789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91" name="円/楕円 790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89" name="円/楕円 788"/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80" name="円/楕円 27"/>
                <p:cNvSpPr/>
                <p:nvPr/>
              </p:nvSpPr>
              <p:spPr>
                <a:xfrm>
                  <a:off x="4408958" y="6043182"/>
                  <a:ext cx="16424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1" name="円/楕円 27"/>
                <p:cNvSpPr/>
                <p:nvPr/>
              </p:nvSpPr>
              <p:spPr>
                <a:xfrm rot="10800000">
                  <a:off x="4215125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2" name="円/楕円 27"/>
                <p:cNvSpPr/>
                <p:nvPr/>
              </p:nvSpPr>
              <p:spPr>
                <a:xfrm rot="10800000">
                  <a:off x="4591026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4" name="正方形/長方形 67"/>
                <p:cNvSpPr/>
                <p:nvPr/>
              </p:nvSpPr>
              <p:spPr>
                <a:xfrm>
                  <a:off x="4466202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5" name="円/楕円 784"/>
                <p:cNvSpPr/>
                <p:nvPr/>
              </p:nvSpPr>
              <p:spPr>
                <a:xfrm>
                  <a:off x="4222760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6" name="円/楕円 785"/>
                <p:cNvSpPr/>
                <p:nvPr/>
              </p:nvSpPr>
              <p:spPr>
                <a:xfrm>
                  <a:off x="4672169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64" name="片側の 2 つの角を丸めた四角形 763"/>
              <p:cNvSpPr/>
              <p:nvPr/>
            </p:nvSpPr>
            <p:spPr>
              <a:xfrm>
                <a:off x="3673316" y="3978130"/>
                <a:ext cx="639814" cy="3392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5" name="台形 764"/>
              <p:cNvSpPr/>
              <p:nvPr/>
            </p:nvSpPr>
            <p:spPr>
              <a:xfrm rot="10800000">
                <a:off x="3887054" y="4043379"/>
                <a:ext cx="207764" cy="139038"/>
              </a:xfrm>
              <a:prstGeom prst="trapezoid">
                <a:avLst>
                  <a:gd name="adj" fmla="val 58044"/>
                </a:avLst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6" name="円/楕円 83"/>
              <p:cNvSpPr/>
              <p:nvPr/>
            </p:nvSpPr>
            <p:spPr>
              <a:xfrm rot="2420779">
                <a:off x="3709852" y="4120492"/>
                <a:ext cx="304504" cy="66947"/>
              </a:xfrm>
              <a:custGeom>
                <a:avLst/>
                <a:gdLst>
                  <a:gd name="connsiteX0" fmla="*/ 0 w 300329"/>
                  <a:gd name="connsiteY0" fmla="*/ 66947 h 133893"/>
                  <a:gd name="connsiteX1" fmla="*/ 150165 w 300329"/>
                  <a:gd name="connsiteY1" fmla="*/ 0 h 133893"/>
                  <a:gd name="connsiteX2" fmla="*/ 300330 w 300329"/>
                  <a:gd name="connsiteY2" fmla="*/ 66947 h 133893"/>
                  <a:gd name="connsiteX3" fmla="*/ 150165 w 300329"/>
                  <a:gd name="connsiteY3" fmla="*/ 133894 h 133893"/>
                  <a:gd name="connsiteX4" fmla="*/ 0 w 300329"/>
                  <a:gd name="connsiteY4" fmla="*/ 66947 h 133893"/>
                  <a:gd name="connsiteX0" fmla="*/ 0 w 300330"/>
                  <a:gd name="connsiteY0" fmla="*/ 66947 h 133894"/>
                  <a:gd name="connsiteX1" fmla="*/ 150165 w 300330"/>
                  <a:gd name="connsiteY1" fmla="*/ 0 h 133894"/>
                  <a:gd name="connsiteX2" fmla="*/ 300330 w 300330"/>
                  <a:gd name="connsiteY2" fmla="*/ 66947 h 133894"/>
                  <a:gd name="connsiteX3" fmla="*/ 150165 w 300330"/>
                  <a:gd name="connsiteY3" fmla="*/ 133894 h 133894"/>
                  <a:gd name="connsiteX4" fmla="*/ 0 w 300330"/>
                  <a:gd name="connsiteY4" fmla="*/ 66947 h 133894"/>
                  <a:gd name="connsiteX0" fmla="*/ 0 w 300330"/>
                  <a:gd name="connsiteY0" fmla="*/ 66947 h 133894"/>
                  <a:gd name="connsiteX1" fmla="*/ 150165 w 300330"/>
                  <a:gd name="connsiteY1" fmla="*/ 0 h 133894"/>
                  <a:gd name="connsiteX2" fmla="*/ 300330 w 300330"/>
                  <a:gd name="connsiteY2" fmla="*/ 66947 h 133894"/>
                  <a:gd name="connsiteX3" fmla="*/ 150165 w 300330"/>
                  <a:gd name="connsiteY3" fmla="*/ 133894 h 133894"/>
                  <a:gd name="connsiteX4" fmla="*/ 0 w 300330"/>
                  <a:gd name="connsiteY4" fmla="*/ 66947 h 133894"/>
                  <a:gd name="connsiteX0" fmla="*/ 0 w 304504"/>
                  <a:gd name="connsiteY0" fmla="*/ 0 h 66947"/>
                  <a:gd name="connsiteX1" fmla="*/ 300330 w 304504"/>
                  <a:gd name="connsiteY1" fmla="*/ 0 h 66947"/>
                  <a:gd name="connsiteX2" fmla="*/ 150165 w 304504"/>
                  <a:gd name="connsiteY2" fmla="*/ 66947 h 66947"/>
                  <a:gd name="connsiteX3" fmla="*/ 0 w 304504"/>
                  <a:gd name="connsiteY3" fmla="*/ 0 h 66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504" h="66947">
                    <a:moveTo>
                      <a:pt x="0" y="0"/>
                    </a:moveTo>
                    <a:cubicBezTo>
                      <a:pt x="25027" y="-11158"/>
                      <a:pt x="275303" y="-11158"/>
                      <a:pt x="300330" y="0"/>
                    </a:cubicBezTo>
                    <a:cubicBezTo>
                      <a:pt x="325357" y="11158"/>
                      <a:pt x="233099" y="66947"/>
                      <a:pt x="150165" y="66947"/>
                    </a:cubicBezTo>
                    <a:cubicBezTo>
                      <a:pt x="67231" y="66947"/>
                      <a:pt x="0" y="36974"/>
                      <a:pt x="0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7" name="円/楕円 83"/>
              <p:cNvSpPr/>
              <p:nvPr/>
            </p:nvSpPr>
            <p:spPr>
              <a:xfrm rot="19179221" flipH="1">
                <a:off x="3980888" y="4120492"/>
                <a:ext cx="304504" cy="66947"/>
              </a:xfrm>
              <a:custGeom>
                <a:avLst/>
                <a:gdLst>
                  <a:gd name="connsiteX0" fmla="*/ 0 w 300329"/>
                  <a:gd name="connsiteY0" fmla="*/ 66947 h 133893"/>
                  <a:gd name="connsiteX1" fmla="*/ 150165 w 300329"/>
                  <a:gd name="connsiteY1" fmla="*/ 0 h 133893"/>
                  <a:gd name="connsiteX2" fmla="*/ 300330 w 300329"/>
                  <a:gd name="connsiteY2" fmla="*/ 66947 h 133893"/>
                  <a:gd name="connsiteX3" fmla="*/ 150165 w 300329"/>
                  <a:gd name="connsiteY3" fmla="*/ 133894 h 133893"/>
                  <a:gd name="connsiteX4" fmla="*/ 0 w 300329"/>
                  <a:gd name="connsiteY4" fmla="*/ 66947 h 133893"/>
                  <a:gd name="connsiteX0" fmla="*/ 0 w 300330"/>
                  <a:gd name="connsiteY0" fmla="*/ 66947 h 133894"/>
                  <a:gd name="connsiteX1" fmla="*/ 150165 w 300330"/>
                  <a:gd name="connsiteY1" fmla="*/ 0 h 133894"/>
                  <a:gd name="connsiteX2" fmla="*/ 300330 w 300330"/>
                  <a:gd name="connsiteY2" fmla="*/ 66947 h 133894"/>
                  <a:gd name="connsiteX3" fmla="*/ 150165 w 300330"/>
                  <a:gd name="connsiteY3" fmla="*/ 133894 h 133894"/>
                  <a:gd name="connsiteX4" fmla="*/ 0 w 300330"/>
                  <a:gd name="connsiteY4" fmla="*/ 66947 h 133894"/>
                  <a:gd name="connsiteX0" fmla="*/ 0 w 300330"/>
                  <a:gd name="connsiteY0" fmla="*/ 66947 h 133894"/>
                  <a:gd name="connsiteX1" fmla="*/ 150165 w 300330"/>
                  <a:gd name="connsiteY1" fmla="*/ 0 h 133894"/>
                  <a:gd name="connsiteX2" fmla="*/ 300330 w 300330"/>
                  <a:gd name="connsiteY2" fmla="*/ 66947 h 133894"/>
                  <a:gd name="connsiteX3" fmla="*/ 150165 w 300330"/>
                  <a:gd name="connsiteY3" fmla="*/ 133894 h 133894"/>
                  <a:gd name="connsiteX4" fmla="*/ 0 w 300330"/>
                  <a:gd name="connsiteY4" fmla="*/ 66947 h 133894"/>
                  <a:gd name="connsiteX0" fmla="*/ 0 w 304504"/>
                  <a:gd name="connsiteY0" fmla="*/ 0 h 66947"/>
                  <a:gd name="connsiteX1" fmla="*/ 300330 w 304504"/>
                  <a:gd name="connsiteY1" fmla="*/ 0 h 66947"/>
                  <a:gd name="connsiteX2" fmla="*/ 150165 w 304504"/>
                  <a:gd name="connsiteY2" fmla="*/ 66947 h 66947"/>
                  <a:gd name="connsiteX3" fmla="*/ 0 w 304504"/>
                  <a:gd name="connsiteY3" fmla="*/ 0 h 66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504" h="66947">
                    <a:moveTo>
                      <a:pt x="0" y="0"/>
                    </a:moveTo>
                    <a:cubicBezTo>
                      <a:pt x="25027" y="-11158"/>
                      <a:pt x="275303" y="-11158"/>
                      <a:pt x="300330" y="0"/>
                    </a:cubicBezTo>
                    <a:cubicBezTo>
                      <a:pt x="325357" y="11158"/>
                      <a:pt x="233099" y="66947"/>
                      <a:pt x="150165" y="66947"/>
                    </a:cubicBezTo>
                    <a:cubicBezTo>
                      <a:pt x="67231" y="66947"/>
                      <a:pt x="0" y="36974"/>
                      <a:pt x="0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8" name="フリーフォーム 767"/>
              <p:cNvSpPr/>
              <p:nvPr/>
            </p:nvSpPr>
            <p:spPr>
              <a:xfrm>
                <a:off x="3700958" y="3951428"/>
                <a:ext cx="287655" cy="255270"/>
              </a:xfrm>
              <a:custGeom>
                <a:avLst/>
                <a:gdLst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80010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4168 h 249913"/>
                  <a:gd name="connsiteX1" fmla="*/ 278130 w 278130"/>
                  <a:gd name="connsiteY1" fmla="*/ 249913 h 249913"/>
                  <a:gd name="connsiteX2" fmla="*/ 0 w 278130"/>
                  <a:gd name="connsiteY2" fmla="*/ 91798 h 249913"/>
                  <a:gd name="connsiteX3" fmla="*/ 80010 w 278130"/>
                  <a:gd name="connsiteY3" fmla="*/ 30838 h 249913"/>
                  <a:gd name="connsiteX4" fmla="*/ 194310 w 278130"/>
                  <a:gd name="connsiteY4" fmla="*/ 4168 h 249913"/>
                  <a:gd name="connsiteX0" fmla="*/ 194310 w 278130"/>
                  <a:gd name="connsiteY0" fmla="*/ 1875 h 247620"/>
                  <a:gd name="connsiteX1" fmla="*/ 278130 w 278130"/>
                  <a:gd name="connsiteY1" fmla="*/ 247620 h 247620"/>
                  <a:gd name="connsiteX2" fmla="*/ 0 w 278130"/>
                  <a:gd name="connsiteY2" fmla="*/ 89505 h 247620"/>
                  <a:gd name="connsiteX3" fmla="*/ 83820 w 278130"/>
                  <a:gd name="connsiteY3" fmla="*/ 36165 h 247620"/>
                  <a:gd name="connsiteX4" fmla="*/ 194310 w 278130"/>
                  <a:gd name="connsiteY4" fmla="*/ 1875 h 247620"/>
                  <a:gd name="connsiteX0" fmla="*/ 194310 w 278130"/>
                  <a:gd name="connsiteY0" fmla="*/ 1015 h 246760"/>
                  <a:gd name="connsiteX1" fmla="*/ 278130 w 278130"/>
                  <a:gd name="connsiteY1" fmla="*/ 246760 h 246760"/>
                  <a:gd name="connsiteX2" fmla="*/ 0 w 278130"/>
                  <a:gd name="connsiteY2" fmla="*/ 88645 h 246760"/>
                  <a:gd name="connsiteX3" fmla="*/ 83820 w 278130"/>
                  <a:gd name="connsiteY3" fmla="*/ 35305 h 246760"/>
                  <a:gd name="connsiteX4" fmla="*/ 194310 w 278130"/>
                  <a:gd name="connsiteY4" fmla="*/ 1015 h 246760"/>
                  <a:gd name="connsiteX0" fmla="*/ 194310 w 278130"/>
                  <a:gd name="connsiteY0" fmla="*/ 2048 h 247793"/>
                  <a:gd name="connsiteX1" fmla="*/ 278130 w 278130"/>
                  <a:gd name="connsiteY1" fmla="*/ 247793 h 247793"/>
                  <a:gd name="connsiteX2" fmla="*/ 0 w 278130"/>
                  <a:gd name="connsiteY2" fmla="*/ 89678 h 247793"/>
                  <a:gd name="connsiteX3" fmla="*/ 83820 w 278130"/>
                  <a:gd name="connsiteY3" fmla="*/ 30623 h 247793"/>
                  <a:gd name="connsiteX4" fmla="*/ 194310 w 278130"/>
                  <a:gd name="connsiteY4" fmla="*/ 2048 h 247793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203835 w 287655"/>
                  <a:gd name="connsiteY0" fmla="*/ 6430 h 252175"/>
                  <a:gd name="connsiteX1" fmla="*/ 287655 w 287655"/>
                  <a:gd name="connsiteY1" fmla="*/ 252175 h 252175"/>
                  <a:gd name="connsiteX2" fmla="*/ 0 w 287655"/>
                  <a:gd name="connsiteY2" fmla="*/ 92155 h 252175"/>
                  <a:gd name="connsiteX3" fmla="*/ 81915 w 287655"/>
                  <a:gd name="connsiteY3" fmla="*/ 23575 h 252175"/>
                  <a:gd name="connsiteX4" fmla="*/ 203835 w 287655"/>
                  <a:gd name="connsiteY4" fmla="*/ 6430 h 252175"/>
                  <a:gd name="connsiteX0" fmla="*/ 201930 w 287655"/>
                  <a:gd name="connsiteY0" fmla="*/ 2565 h 257835"/>
                  <a:gd name="connsiteX1" fmla="*/ 287655 w 287655"/>
                  <a:gd name="connsiteY1" fmla="*/ 257835 h 257835"/>
                  <a:gd name="connsiteX2" fmla="*/ 0 w 287655"/>
                  <a:gd name="connsiteY2" fmla="*/ 97815 h 257835"/>
                  <a:gd name="connsiteX3" fmla="*/ 81915 w 287655"/>
                  <a:gd name="connsiteY3" fmla="*/ 29235 h 257835"/>
                  <a:gd name="connsiteX4" fmla="*/ 201930 w 287655"/>
                  <a:gd name="connsiteY4" fmla="*/ 2565 h 257835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1915 w 287655"/>
                  <a:gd name="connsiteY3" fmla="*/ 26670 h 255270"/>
                  <a:gd name="connsiteX4" fmla="*/ 201930 w 287655"/>
                  <a:gd name="connsiteY4" fmla="*/ 0 h 255270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5725 w 287655"/>
                  <a:gd name="connsiteY3" fmla="*/ 32385 h 255270"/>
                  <a:gd name="connsiteX4" fmla="*/ 201930 w 287655"/>
                  <a:gd name="connsiteY4" fmla="*/ 0 h 255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655" h="255270">
                    <a:moveTo>
                      <a:pt x="201930" y="0"/>
                    </a:moveTo>
                    <a:lnTo>
                      <a:pt x="287655" y="255270"/>
                    </a:lnTo>
                    <a:lnTo>
                      <a:pt x="0" y="95250"/>
                    </a:lnTo>
                    <a:cubicBezTo>
                      <a:pt x="17145" y="63500"/>
                      <a:pt x="47625" y="52705"/>
                      <a:pt x="85725" y="32385"/>
                    </a:cubicBezTo>
                    <a:cubicBezTo>
                      <a:pt x="173355" y="-5080"/>
                      <a:pt x="152400" y="6985"/>
                      <a:pt x="201930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9" name="フリーフォーム 768"/>
              <p:cNvSpPr/>
              <p:nvPr/>
            </p:nvSpPr>
            <p:spPr>
              <a:xfrm flipH="1">
                <a:off x="4003281" y="3951428"/>
                <a:ext cx="287655" cy="255270"/>
              </a:xfrm>
              <a:custGeom>
                <a:avLst/>
                <a:gdLst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80010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4168 h 249913"/>
                  <a:gd name="connsiteX1" fmla="*/ 278130 w 278130"/>
                  <a:gd name="connsiteY1" fmla="*/ 249913 h 249913"/>
                  <a:gd name="connsiteX2" fmla="*/ 0 w 278130"/>
                  <a:gd name="connsiteY2" fmla="*/ 91798 h 249913"/>
                  <a:gd name="connsiteX3" fmla="*/ 80010 w 278130"/>
                  <a:gd name="connsiteY3" fmla="*/ 30838 h 249913"/>
                  <a:gd name="connsiteX4" fmla="*/ 194310 w 278130"/>
                  <a:gd name="connsiteY4" fmla="*/ 4168 h 249913"/>
                  <a:gd name="connsiteX0" fmla="*/ 194310 w 278130"/>
                  <a:gd name="connsiteY0" fmla="*/ 1875 h 247620"/>
                  <a:gd name="connsiteX1" fmla="*/ 278130 w 278130"/>
                  <a:gd name="connsiteY1" fmla="*/ 247620 h 247620"/>
                  <a:gd name="connsiteX2" fmla="*/ 0 w 278130"/>
                  <a:gd name="connsiteY2" fmla="*/ 89505 h 247620"/>
                  <a:gd name="connsiteX3" fmla="*/ 83820 w 278130"/>
                  <a:gd name="connsiteY3" fmla="*/ 36165 h 247620"/>
                  <a:gd name="connsiteX4" fmla="*/ 194310 w 278130"/>
                  <a:gd name="connsiteY4" fmla="*/ 1875 h 247620"/>
                  <a:gd name="connsiteX0" fmla="*/ 194310 w 278130"/>
                  <a:gd name="connsiteY0" fmla="*/ 1015 h 246760"/>
                  <a:gd name="connsiteX1" fmla="*/ 278130 w 278130"/>
                  <a:gd name="connsiteY1" fmla="*/ 246760 h 246760"/>
                  <a:gd name="connsiteX2" fmla="*/ 0 w 278130"/>
                  <a:gd name="connsiteY2" fmla="*/ 88645 h 246760"/>
                  <a:gd name="connsiteX3" fmla="*/ 83820 w 278130"/>
                  <a:gd name="connsiteY3" fmla="*/ 35305 h 246760"/>
                  <a:gd name="connsiteX4" fmla="*/ 194310 w 278130"/>
                  <a:gd name="connsiteY4" fmla="*/ 1015 h 246760"/>
                  <a:gd name="connsiteX0" fmla="*/ 194310 w 278130"/>
                  <a:gd name="connsiteY0" fmla="*/ 2048 h 247793"/>
                  <a:gd name="connsiteX1" fmla="*/ 278130 w 278130"/>
                  <a:gd name="connsiteY1" fmla="*/ 247793 h 247793"/>
                  <a:gd name="connsiteX2" fmla="*/ 0 w 278130"/>
                  <a:gd name="connsiteY2" fmla="*/ 89678 h 247793"/>
                  <a:gd name="connsiteX3" fmla="*/ 83820 w 278130"/>
                  <a:gd name="connsiteY3" fmla="*/ 30623 h 247793"/>
                  <a:gd name="connsiteX4" fmla="*/ 194310 w 278130"/>
                  <a:gd name="connsiteY4" fmla="*/ 2048 h 247793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203835 w 287655"/>
                  <a:gd name="connsiteY0" fmla="*/ 6430 h 252175"/>
                  <a:gd name="connsiteX1" fmla="*/ 287655 w 287655"/>
                  <a:gd name="connsiteY1" fmla="*/ 252175 h 252175"/>
                  <a:gd name="connsiteX2" fmla="*/ 0 w 287655"/>
                  <a:gd name="connsiteY2" fmla="*/ 92155 h 252175"/>
                  <a:gd name="connsiteX3" fmla="*/ 81915 w 287655"/>
                  <a:gd name="connsiteY3" fmla="*/ 23575 h 252175"/>
                  <a:gd name="connsiteX4" fmla="*/ 203835 w 287655"/>
                  <a:gd name="connsiteY4" fmla="*/ 6430 h 252175"/>
                  <a:gd name="connsiteX0" fmla="*/ 201930 w 287655"/>
                  <a:gd name="connsiteY0" fmla="*/ 2565 h 257835"/>
                  <a:gd name="connsiteX1" fmla="*/ 287655 w 287655"/>
                  <a:gd name="connsiteY1" fmla="*/ 257835 h 257835"/>
                  <a:gd name="connsiteX2" fmla="*/ 0 w 287655"/>
                  <a:gd name="connsiteY2" fmla="*/ 97815 h 257835"/>
                  <a:gd name="connsiteX3" fmla="*/ 81915 w 287655"/>
                  <a:gd name="connsiteY3" fmla="*/ 29235 h 257835"/>
                  <a:gd name="connsiteX4" fmla="*/ 201930 w 287655"/>
                  <a:gd name="connsiteY4" fmla="*/ 2565 h 257835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1915 w 287655"/>
                  <a:gd name="connsiteY3" fmla="*/ 26670 h 255270"/>
                  <a:gd name="connsiteX4" fmla="*/ 201930 w 287655"/>
                  <a:gd name="connsiteY4" fmla="*/ 0 h 255270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5725 w 287655"/>
                  <a:gd name="connsiteY3" fmla="*/ 32385 h 255270"/>
                  <a:gd name="connsiteX4" fmla="*/ 201930 w 287655"/>
                  <a:gd name="connsiteY4" fmla="*/ 0 h 255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655" h="255270">
                    <a:moveTo>
                      <a:pt x="201930" y="0"/>
                    </a:moveTo>
                    <a:lnTo>
                      <a:pt x="287655" y="255270"/>
                    </a:lnTo>
                    <a:lnTo>
                      <a:pt x="0" y="95250"/>
                    </a:lnTo>
                    <a:cubicBezTo>
                      <a:pt x="17145" y="63500"/>
                      <a:pt x="47625" y="52705"/>
                      <a:pt x="85725" y="32385"/>
                    </a:cubicBezTo>
                    <a:cubicBezTo>
                      <a:pt x="173355" y="-5080"/>
                      <a:pt x="152400" y="6985"/>
                      <a:pt x="201930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0" name="円/楕円 86"/>
              <p:cNvSpPr/>
              <p:nvPr/>
            </p:nvSpPr>
            <p:spPr>
              <a:xfrm rot="2700000">
                <a:off x="3916363" y="4220278"/>
                <a:ext cx="78580" cy="97084"/>
              </a:xfrm>
              <a:custGeom>
                <a:avLst/>
                <a:gdLst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580" h="97084">
                    <a:moveTo>
                      <a:pt x="0" y="48542"/>
                    </a:moveTo>
                    <a:cubicBezTo>
                      <a:pt x="0" y="21733"/>
                      <a:pt x="17591" y="0"/>
                      <a:pt x="39290" y="0"/>
                    </a:cubicBezTo>
                    <a:cubicBezTo>
                      <a:pt x="60989" y="0"/>
                      <a:pt x="78580" y="21733"/>
                      <a:pt x="78580" y="48542"/>
                    </a:cubicBezTo>
                    <a:cubicBezTo>
                      <a:pt x="78580" y="75351"/>
                      <a:pt x="60989" y="78226"/>
                      <a:pt x="39290" y="97084"/>
                    </a:cubicBezTo>
                    <a:cubicBezTo>
                      <a:pt x="12203" y="75532"/>
                      <a:pt x="0" y="75351"/>
                      <a:pt x="0" y="48542"/>
                    </a:cubicBezTo>
                    <a:close/>
                  </a:path>
                </a:pathLst>
              </a:cu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1" name="円/楕円 86"/>
              <p:cNvSpPr/>
              <p:nvPr/>
            </p:nvSpPr>
            <p:spPr>
              <a:xfrm rot="18900000" flipH="1">
                <a:off x="3996675" y="4220278"/>
                <a:ext cx="78580" cy="97084"/>
              </a:xfrm>
              <a:custGeom>
                <a:avLst/>
                <a:gdLst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580" h="97084">
                    <a:moveTo>
                      <a:pt x="0" y="48542"/>
                    </a:moveTo>
                    <a:cubicBezTo>
                      <a:pt x="0" y="21733"/>
                      <a:pt x="17591" y="0"/>
                      <a:pt x="39290" y="0"/>
                    </a:cubicBezTo>
                    <a:cubicBezTo>
                      <a:pt x="60989" y="0"/>
                      <a:pt x="78580" y="21733"/>
                      <a:pt x="78580" y="48542"/>
                    </a:cubicBezTo>
                    <a:cubicBezTo>
                      <a:pt x="78580" y="75351"/>
                      <a:pt x="60989" y="78226"/>
                      <a:pt x="39290" y="97084"/>
                    </a:cubicBezTo>
                    <a:cubicBezTo>
                      <a:pt x="12203" y="75532"/>
                      <a:pt x="0" y="75351"/>
                      <a:pt x="0" y="48542"/>
                    </a:cubicBezTo>
                    <a:close/>
                  </a:path>
                </a:pathLst>
              </a:cu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2" name="円/楕円 771"/>
              <p:cNvSpPr/>
              <p:nvPr/>
            </p:nvSpPr>
            <p:spPr>
              <a:xfrm>
                <a:off x="3965357" y="4194154"/>
                <a:ext cx="59742" cy="79688"/>
              </a:xfrm>
              <a:prstGeom prst="ellipse">
                <a:avLst/>
              </a:pr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3" name="フリーフォーム 772"/>
              <p:cNvSpPr/>
              <p:nvPr/>
            </p:nvSpPr>
            <p:spPr>
              <a:xfrm>
                <a:off x="3717376" y="4009541"/>
                <a:ext cx="260684" cy="164262"/>
              </a:xfrm>
              <a:custGeom>
                <a:avLst/>
                <a:gdLst/>
                <a:ahLst/>
                <a:cxnLst/>
                <a:rect l="l" t="t" r="r" b="b"/>
                <a:pathLst>
                  <a:path w="260684" h="164262">
                    <a:moveTo>
                      <a:pt x="21730" y="0"/>
                    </a:moveTo>
                    <a:lnTo>
                      <a:pt x="248560" y="128159"/>
                    </a:lnTo>
                    <a:lnTo>
                      <a:pt x="260684" y="164262"/>
                    </a:lnTo>
                    <a:lnTo>
                      <a:pt x="0" y="16269"/>
                    </a:lnTo>
                    <a:cubicBezTo>
                      <a:pt x="6335" y="9989"/>
                      <a:pt x="13604" y="4734"/>
                      <a:pt x="2173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4" name="フリーフォーム 773"/>
              <p:cNvSpPr/>
              <p:nvPr/>
            </p:nvSpPr>
            <p:spPr>
              <a:xfrm flipH="1">
                <a:off x="4016577" y="4009541"/>
                <a:ext cx="260684" cy="164262"/>
              </a:xfrm>
              <a:custGeom>
                <a:avLst/>
                <a:gdLst/>
                <a:ahLst/>
                <a:cxnLst/>
                <a:rect l="l" t="t" r="r" b="b"/>
                <a:pathLst>
                  <a:path w="260684" h="164262">
                    <a:moveTo>
                      <a:pt x="21730" y="0"/>
                    </a:moveTo>
                    <a:lnTo>
                      <a:pt x="248560" y="128159"/>
                    </a:lnTo>
                    <a:lnTo>
                      <a:pt x="260684" y="164262"/>
                    </a:lnTo>
                    <a:lnTo>
                      <a:pt x="0" y="16269"/>
                    </a:lnTo>
                    <a:cubicBezTo>
                      <a:pt x="6335" y="9989"/>
                      <a:pt x="13604" y="4734"/>
                      <a:pt x="2173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88" name="グループ化 987"/>
            <p:cNvGrpSpPr/>
            <p:nvPr/>
          </p:nvGrpSpPr>
          <p:grpSpPr>
            <a:xfrm>
              <a:off x="8218163" y="5736500"/>
              <a:ext cx="670731" cy="758508"/>
              <a:chOff x="3656062" y="-214072"/>
              <a:chExt cx="1178659" cy="1332908"/>
            </a:xfrm>
          </p:grpSpPr>
          <p:sp>
            <p:nvSpPr>
              <p:cNvPr id="979" name="角丸四角形 177"/>
              <p:cNvSpPr/>
              <p:nvPr/>
            </p:nvSpPr>
            <p:spPr>
              <a:xfrm rot="18109299">
                <a:off x="3476080" y="479298"/>
                <a:ext cx="695431" cy="33546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  <a:lnTo>
                      <a:pt x="800381" y="0"/>
                    </a:lnTo>
                  </a:path>
                </a:pathLst>
              </a:custGeom>
              <a:solidFill>
                <a:srgbClr val="00206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0" name="角丸四角形 979"/>
              <p:cNvSpPr/>
              <p:nvPr/>
            </p:nvSpPr>
            <p:spPr>
              <a:xfrm rot="3861336">
                <a:off x="4603830" y="-91916"/>
                <a:ext cx="88765" cy="28829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1" name="角丸四角形 980"/>
              <p:cNvSpPr/>
              <p:nvPr/>
            </p:nvSpPr>
            <p:spPr>
              <a:xfrm rot="3861336">
                <a:off x="4608708" y="-174821"/>
                <a:ext cx="90287" cy="361738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2" name="角丸四角形 86"/>
              <p:cNvSpPr/>
              <p:nvPr/>
            </p:nvSpPr>
            <p:spPr>
              <a:xfrm rot="2700000">
                <a:off x="4227091" y="-272311"/>
                <a:ext cx="415395" cy="531874"/>
              </a:xfrm>
              <a:custGeom>
                <a:avLst/>
                <a:gdLst>
                  <a:gd name="connsiteX0" fmla="*/ 12187 w 415395"/>
                  <a:gd name="connsiteY0" fmla="*/ 268194 h 530329"/>
                  <a:gd name="connsiteX1" fmla="*/ 89712 w 415395"/>
                  <a:gd name="connsiteY1" fmla="*/ 259814 h 530329"/>
                  <a:gd name="connsiteX2" fmla="*/ 154540 w 415395"/>
                  <a:gd name="connsiteY2" fmla="*/ 311995 h 530329"/>
                  <a:gd name="connsiteX3" fmla="*/ 167095 w 415395"/>
                  <a:gd name="connsiteY3" fmla="*/ 296728 h 530329"/>
                  <a:gd name="connsiteX4" fmla="*/ 264962 w 415395"/>
                  <a:gd name="connsiteY4" fmla="*/ 217045 h 530329"/>
                  <a:gd name="connsiteX5" fmla="*/ 263948 w 415395"/>
                  <a:gd name="connsiteY5" fmla="*/ 199392 h 530329"/>
                  <a:gd name="connsiteX6" fmla="*/ 322233 w 415395"/>
                  <a:gd name="connsiteY6" fmla="*/ 32154 h 530329"/>
                  <a:gd name="connsiteX7" fmla="*/ 383240 w 415395"/>
                  <a:gd name="connsiteY7" fmla="*/ 2681 h 530329"/>
                  <a:gd name="connsiteX8" fmla="*/ 412714 w 415395"/>
                  <a:gd name="connsiteY8" fmla="*/ 63688 h 530329"/>
                  <a:gd name="connsiteX9" fmla="*/ 370958 w 415395"/>
                  <a:gd name="connsiteY9" fmla="*/ 183497 h 530329"/>
                  <a:gd name="connsiteX10" fmla="*/ 397577 w 415395"/>
                  <a:gd name="connsiteY10" fmla="*/ 203190 h 530329"/>
                  <a:gd name="connsiteX11" fmla="*/ 387061 w 415395"/>
                  <a:gd name="connsiteY11" fmla="*/ 305874 h 530329"/>
                  <a:gd name="connsiteX12" fmla="*/ 345858 w 415395"/>
                  <a:gd name="connsiteY12" fmla="*/ 387885 h 530329"/>
                  <a:gd name="connsiteX13" fmla="*/ 345858 w 415395"/>
                  <a:gd name="connsiteY13" fmla="*/ 491015 h 530329"/>
                  <a:gd name="connsiteX14" fmla="*/ 306544 w 415395"/>
                  <a:gd name="connsiteY14" fmla="*/ 530329 h 530329"/>
                  <a:gd name="connsiteX15" fmla="*/ 148369 w 415395"/>
                  <a:gd name="connsiteY15" fmla="*/ 530329 h 530329"/>
                  <a:gd name="connsiteX16" fmla="*/ 109055 w 415395"/>
                  <a:gd name="connsiteY16" fmla="*/ 491015 h 530329"/>
                  <a:gd name="connsiteX17" fmla="*/ 109055 w 415395"/>
                  <a:gd name="connsiteY17" fmla="*/ 416945 h 530329"/>
                  <a:gd name="connsiteX18" fmla="*/ 20566 w 415395"/>
                  <a:gd name="connsiteY18" fmla="*/ 345719 h 530329"/>
                  <a:gd name="connsiteX19" fmla="*/ 12187 w 415395"/>
                  <a:gd name="connsiteY19" fmla="*/ 268194 h 530329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70958 w 415395"/>
                  <a:gd name="connsiteY8" fmla="*/ 185042 h 531874"/>
                  <a:gd name="connsiteX9" fmla="*/ 397577 w 415395"/>
                  <a:gd name="connsiteY9" fmla="*/ 204735 h 531874"/>
                  <a:gd name="connsiteX10" fmla="*/ 387061 w 415395"/>
                  <a:gd name="connsiteY10" fmla="*/ 307419 h 531874"/>
                  <a:gd name="connsiteX11" fmla="*/ 345858 w 415395"/>
                  <a:gd name="connsiteY11" fmla="*/ 389430 h 531874"/>
                  <a:gd name="connsiteX12" fmla="*/ 345858 w 415395"/>
                  <a:gd name="connsiteY12" fmla="*/ 492560 h 531874"/>
                  <a:gd name="connsiteX13" fmla="*/ 306544 w 415395"/>
                  <a:gd name="connsiteY13" fmla="*/ 531874 h 531874"/>
                  <a:gd name="connsiteX14" fmla="*/ 148369 w 415395"/>
                  <a:gd name="connsiteY14" fmla="*/ 531874 h 531874"/>
                  <a:gd name="connsiteX15" fmla="*/ 109055 w 415395"/>
                  <a:gd name="connsiteY15" fmla="*/ 492560 h 531874"/>
                  <a:gd name="connsiteX16" fmla="*/ 109055 w 415395"/>
                  <a:gd name="connsiteY16" fmla="*/ 418490 h 531874"/>
                  <a:gd name="connsiteX17" fmla="*/ 20566 w 415395"/>
                  <a:gd name="connsiteY17" fmla="*/ 347264 h 531874"/>
                  <a:gd name="connsiteX18" fmla="*/ 12187 w 415395"/>
                  <a:gd name="connsiteY18" fmla="*/ 269739 h 531874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97577 w 415395"/>
                  <a:gd name="connsiteY8" fmla="*/ 204735 h 531874"/>
                  <a:gd name="connsiteX9" fmla="*/ 387061 w 415395"/>
                  <a:gd name="connsiteY9" fmla="*/ 307419 h 531874"/>
                  <a:gd name="connsiteX10" fmla="*/ 345858 w 415395"/>
                  <a:gd name="connsiteY10" fmla="*/ 389430 h 531874"/>
                  <a:gd name="connsiteX11" fmla="*/ 345858 w 415395"/>
                  <a:gd name="connsiteY11" fmla="*/ 492560 h 531874"/>
                  <a:gd name="connsiteX12" fmla="*/ 306544 w 415395"/>
                  <a:gd name="connsiteY12" fmla="*/ 531874 h 531874"/>
                  <a:gd name="connsiteX13" fmla="*/ 148369 w 415395"/>
                  <a:gd name="connsiteY13" fmla="*/ 531874 h 531874"/>
                  <a:gd name="connsiteX14" fmla="*/ 109055 w 415395"/>
                  <a:gd name="connsiteY14" fmla="*/ 492560 h 531874"/>
                  <a:gd name="connsiteX15" fmla="*/ 109055 w 415395"/>
                  <a:gd name="connsiteY15" fmla="*/ 418490 h 531874"/>
                  <a:gd name="connsiteX16" fmla="*/ 20566 w 415395"/>
                  <a:gd name="connsiteY16" fmla="*/ 347264 h 531874"/>
                  <a:gd name="connsiteX17" fmla="*/ 12187 w 415395"/>
                  <a:gd name="connsiteY17" fmla="*/ 269739 h 531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5395" h="531874">
                    <a:moveTo>
                      <a:pt x="12187" y="269739"/>
                    </a:moveTo>
                    <a:cubicBezTo>
                      <a:pt x="31281" y="246017"/>
                      <a:pt x="65990" y="242265"/>
                      <a:pt x="89712" y="261359"/>
                    </a:cubicBezTo>
                    <a:lnTo>
                      <a:pt x="154540" y="313540"/>
                    </a:lnTo>
                    <a:cubicBezTo>
                      <a:pt x="157262" y="307490"/>
                      <a:pt x="161797" y="302586"/>
                      <a:pt x="167095" y="298273"/>
                    </a:cubicBezTo>
                    <a:lnTo>
                      <a:pt x="264962" y="218590"/>
                    </a:lnTo>
                    <a:cubicBezTo>
                      <a:pt x="290818" y="174494"/>
                      <a:pt x="302520" y="69426"/>
                      <a:pt x="322233" y="33699"/>
                    </a:cubicBezTo>
                    <a:cubicBezTo>
                      <a:pt x="341946" y="-2028"/>
                      <a:pt x="358255" y="-4482"/>
                      <a:pt x="383240" y="4226"/>
                    </a:cubicBezTo>
                    <a:cubicBezTo>
                      <a:pt x="408226" y="12934"/>
                      <a:pt x="421422" y="40248"/>
                      <a:pt x="412714" y="65233"/>
                    </a:cubicBezTo>
                    <a:lnTo>
                      <a:pt x="397577" y="204735"/>
                    </a:lnTo>
                    <a:cubicBezTo>
                      <a:pt x="423028" y="235994"/>
                      <a:pt x="418320" y="281967"/>
                      <a:pt x="387061" y="307419"/>
                    </a:cubicBezTo>
                    <a:lnTo>
                      <a:pt x="345858" y="389430"/>
                    </a:lnTo>
                    <a:lnTo>
                      <a:pt x="345858" y="492560"/>
                    </a:lnTo>
                    <a:cubicBezTo>
                      <a:pt x="345858" y="514273"/>
                      <a:pt x="328257" y="531874"/>
                      <a:pt x="306544" y="531874"/>
                    </a:cubicBezTo>
                    <a:lnTo>
                      <a:pt x="148369" y="531874"/>
                    </a:lnTo>
                    <a:cubicBezTo>
                      <a:pt x="126656" y="531874"/>
                      <a:pt x="109055" y="514273"/>
                      <a:pt x="109055" y="492560"/>
                    </a:cubicBezTo>
                    <a:lnTo>
                      <a:pt x="109055" y="418490"/>
                    </a:lnTo>
                    <a:lnTo>
                      <a:pt x="20566" y="347264"/>
                    </a:lnTo>
                    <a:cubicBezTo>
                      <a:pt x="-3156" y="328170"/>
                      <a:pt x="-6907" y="293461"/>
                      <a:pt x="12187" y="269739"/>
                    </a:cubicBezTo>
                    <a:close/>
                  </a:path>
                </a:pathLst>
              </a:custGeom>
              <a:solidFill>
                <a:srgbClr val="FFCC99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3" name="台形 982"/>
              <p:cNvSpPr/>
              <p:nvPr/>
            </p:nvSpPr>
            <p:spPr>
              <a:xfrm rot="2503523">
                <a:off x="4142209" y="77966"/>
                <a:ext cx="314324" cy="158511"/>
              </a:xfrm>
              <a:prstGeom prst="trapezoid">
                <a:avLst>
                  <a:gd name="adj" fmla="val 13602"/>
                </a:avLst>
              </a:prstGeom>
              <a:solidFill>
                <a:srgbClr val="00206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4" name="片側の 2 つの角を丸めた四角形 983"/>
              <p:cNvSpPr/>
              <p:nvPr/>
            </p:nvSpPr>
            <p:spPr>
              <a:xfrm rot="13287502">
                <a:off x="3744750" y="73797"/>
                <a:ext cx="337709" cy="104503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989" name="円/楕円 127"/>
            <p:cNvSpPr/>
            <p:nvPr/>
          </p:nvSpPr>
          <p:spPr>
            <a:xfrm>
              <a:off x="8402388" y="5288101"/>
              <a:ext cx="124392" cy="102014"/>
            </a:xfrm>
            <a:custGeom>
              <a:avLst/>
              <a:gdLst/>
              <a:ahLst/>
              <a:cxnLst/>
              <a:rect l="l" t="t" r="r" b="b"/>
              <a:pathLst>
                <a:path w="101792" h="102014">
                  <a:moveTo>
                    <a:pt x="15475" y="0"/>
                  </a:moveTo>
                  <a:cubicBezTo>
                    <a:pt x="10022" y="12091"/>
                    <a:pt x="10944" y="26626"/>
                    <a:pt x="17930" y="38729"/>
                  </a:cubicBezTo>
                  <a:lnTo>
                    <a:pt x="18570" y="39413"/>
                  </a:lnTo>
                  <a:cubicBezTo>
                    <a:pt x="27256" y="24734"/>
                    <a:pt x="39540" y="15686"/>
                    <a:pt x="53124" y="15686"/>
                  </a:cubicBezTo>
                  <a:cubicBezTo>
                    <a:pt x="80003" y="15686"/>
                    <a:pt x="101792" y="51113"/>
                    <a:pt x="101792" y="94814"/>
                  </a:cubicBezTo>
                  <a:lnTo>
                    <a:pt x="100898" y="102014"/>
                  </a:lnTo>
                  <a:cubicBezTo>
                    <a:pt x="90566" y="78255"/>
                    <a:pt x="72931" y="63293"/>
                    <a:pt x="53123" y="63293"/>
                  </a:cubicBezTo>
                  <a:cubicBezTo>
                    <a:pt x="33316" y="63293"/>
                    <a:pt x="15682" y="78253"/>
                    <a:pt x="5350" y="102011"/>
                  </a:cubicBezTo>
                  <a:cubicBezTo>
                    <a:pt x="4524" y="99666"/>
                    <a:pt x="4456" y="97253"/>
                    <a:pt x="4456" y="94814"/>
                  </a:cubicBezTo>
                  <a:lnTo>
                    <a:pt x="14810" y="54171"/>
                  </a:lnTo>
                  <a:cubicBezTo>
                    <a:pt x="10023" y="53380"/>
                    <a:pt x="7213" y="50073"/>
                    <a:pt x="4980" y="46205"/>
                  </a:cubicBezTo>
                  <a:cubicBezTo>
                    <a:pt x="-4621" y="29576"/>
                    <a:pt x="78" y="8889"/>
                    <a:pt x="15475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91" name="円/楕円 127"/>
            <p:cNvSpPr/>
            <p:nvPr/>
          </p:nvSpPr>
          <p:spPr>
            <a:xfrm>
              <a:off x="8878638" y="5288101"/>
              <a:ext cx="124392" cy="102014"/>
            </a:xfrm>
            <a:custGeom>
              <a:avLst/>
              <a:gdLst/>
              <a:ahLst/>
              <a:cxnLst/>
              <a:rect l="l" t="t" r="r" b="b"/>
              <a:pathLst>
                <a:path w="101792" h="102014">
                  <a:moveTo>
                    <a:pt x="15475" y="0"/>
                  </a:moveTo>
                  <a:cubicBezTo>
                    <a:pt x="10022" y="12091"/>
                    <a:pt x="10944" y="26626"/>
                    <a:pt x="17930" y="38729"/>
                  </a:cubicBezTo>
                  <a:lnTo>
                    <a:pt x="18570" y="39413"/>
                  </a:lnTo>
                  <a:cubicBezTo>
                    <a:pt x="27256" y="24734"/>
                    <a:pt x="39540" y="15686"/>
                    <a:pt x="53124" y="15686"/>
                  </a:cubicBezTo>
                  <a:cubicBezTo>
                    <a:pt x="80003" y="15686"/>
                    <a:pt x="101792" y="51113"/>
                    <a:pt x="101792" y="94814"/>
                  </a:cubicBezTo>
                  <a:lnTo>
                    <a:pt x="100898" y="102014"/>
                  </a:lnTo>
                  <a:cubicBezTo>
                    <a:pt x="90566" y="78255"/>
                    <a:pt x="72931" y="63293"/>
                    <a:pt x="53123" y="63293"/>
                  </a:cubicBezTo>
                  <a:cubicBezTo>
                    <a:pt x="33316" y="63293"/>
                    <a:pt x="15682" y="78253"/>
                    <a:pt x="5350" y="102011"/>
                  </a:cubicBezTo>
                  <a:cubicBezTo>
                    <a:pt x="4524" y="99666"/>
                    <a:pt x="4456" y="97253"/>
                    <a:pt x="4456" y="94814"/>
                  </a:cubicBezTo>
                  <a:lnTo>
                    <a:pt x="14810" y="54171"/>
                  </a:lnTo>
                  <a:cubicBezTo>
                    <a:pt x="10023" y="53380"/>
                    <a:pt x="7213" y="50073"/>
                    <a:pt x="4980" y="46205"/>
                  </a:cubicBezTo>
                  <a:cubicBezTo>
                    <a:pt x="-4621" y="29576"/>
                    <a:pt x="78" y="8889"/>
                    <a:pt x="15475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710492" y="864482"/>
            <a:ext cx="1063621" cy="1534135"/>
            <a:chOff x="883040" y="5311672"/>
            <a:chExt cx="876940" cy="1264872"/>
          </a:xfrm>
        </p:grpSpPr>
        <p:sp>
          <p:nvSpPr>
            <p:cNvPr id="3" name="円/楕円 2"/>
            <p:cNvSpPr/>
            <p:nvPr/>
          </p:nvSpPr>
          <p:spPr>
            <a:xfrm>
              <a:off x="929392" y="5311672"/>
              <a:ext cx="774926" cy="774926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" name="月 823"/>
            <p:cNvSpPr/>
            <p:nvPr/>
          </p:nvSpPr>
          <p:spPr>
            <a:xfrm flipH="1">
              <a:off x="883040" y="5631706"/>
              <a:ext cx="435608" cy="586168"/>
            </a:xfrm>
            <a:custGeom>
              <a:avLst/>
              <a:gdLst/>
              <a:ahLst/>
              <a:cxnLst/>
              <a:rect l="l" t="t" r="r" b="b"/>
              <a:pathLst>
                <a:path w="435608" h="586168">
                  <a:moveTo>
                    <a:pt x="286452" y="0"/>
                  </a:moveTo>
                  <a:cubicBezTo>
                    <a:pt x="199276" y="192948"/>
                    <a:pt x="263638" y="433147"/>
                    <a:pt x="435608" y="556657"/>
                  </a:cubicBezTo>
                  <a:lnTo>
                    <a:pt x="435608" y="556658"/>
                  </a:lnTo>
                  <a:cubicBezTo>
                    <a:pt x="355652" y="578082"/>
                    <a:pt x="273439" y="556463"/>
                    <a:pt x="210751" y="504343"/>
                  </a:cubicBezTo>
                  <a:cubicBezTo>
                    <a:pt x="223970" y="533586"/>
                    <a:pt x="241477" y="560887"/>
                    <a:pt x="262179" y="586167"/>
                  </a:cubicBezTo>
                  <a:lnTo>
                    <a:pt x="262179" y="586168"/>
                  </a:lnTo>
                  <a:cubicBezTo>
                    <a:pt x="117382" y="586168"/>
                    <a:pt x="0" y="457160"/>
                    <a:pt x="0" y="298021"/>
                  </a:cubicBezTo>
                  <a:cubicBezTo>
                    <a:pt x="0" y="139406"/>
                    <a:pt x="116610" y="10724"/>
                    <a:pt x="260750" y="10033"/>
                  </a:cubicBezTo>
                  <a:cubicBezTo>
                    <a:pt x="268698" y="5310"/>
                    <a:pt x="277451" y="2412"/>
                    <a:pt x="286452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" name="月 823"/>
            <p:cNvSpPr/>
            <p:nvPr/>
          </p:nvSpPr>
          <p:spPr>
            <a:xfrm>
              <a:off x="1324372" y="5631706"/>
              <a:ext cx="435608" cy="586168"/>
            </a:xfrm>
            <a:custGeom>
              <a:avLst/>
              <a:gdLst/>
              <a:ahLst/>
              <a:cxnLst/>
              <a:rect l="l" t="t" r="r" b="b"/>
              <a:pathLst>
                <a:path w="435608" h="586168">
                  <a:moveTo>
                    <a:pt x="286452" y="0"/>
                  </a:moveTo>
                  <a:cubicBezTo>
                    <a:pt x="199276" y="192948"/>
                    <a:pt x="263638" y="433147"/>
                    <a:pt x="435608" y="556657"/>
                  </a:cubicBezTo>
                  <a:lnTo>
                    <a:pt x="435608" y="556658"/>
                  </a:lnTo>
                  <a:cubicBezTo>
                    <a:pt x="355652" y="578082"/>
                    <a:pt x="273439" y="556463"/>
                    <a:pt x="210751" y="504343"/>
                  </a:cubicBezTo>
                  <a:cubicBezTo>
                    <a:pt x="223970" y="533586"/>
                    <a:pt x="241477" y="560887"/>
                    <a:pt x="262179" y="586167"/>
                  </a:cubicBezTo>
                  <a:lnTo>
                    <a:pt x="262179" y="586168"/>
                  </a:lnTo>
                  <a:cubicBezTo>
                    <a:pt x="117382" y="586168"/>
                    <a:pt x="0" y="457160"/>
                    <a:pt x="0" y="298021"/>
                  </a:cubicBezTo>
                  <a:cubicBezTo>
                    <a:pt x="0" y="139406"/>
                    <a:pt x="116610" y="10724"/>
                    <a:pt x="260750" y="10033"/>
                  </a:cubicBezTo>
                  <a:cubicBezTo>
                    <a:pt x="268698" y="5310"/>
                    <a:pt x="277451" y="2412"/>
                    <a:pt x="286452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" name="フリーフォーム 5"/>
            <p:cNvSpPr/>
            <p:nvPr/>
          </p:nvSpPr>
          <p:spPr>
            <a:xfrm>
              <a:off x="1161159" y="6106343"/>
              <a:ext cx="323141" cy="176213"/>
            </a:xfrm>
            <a:custGeom>
              <a:avLst/>
              <a:gdLst>
                <a:gd name="connsiteX0" fmla="*/ 109057 w 323141"/>
                <a:gd name="connsiteY0" fmla="*/ 0 h 176213"/>
                <a:gd name="connsiteX1" fmla="*/ 213831 w 323141"/>
                <a:gd name="connsiteY1" fmla="*/ 0 h 176213"/>
                <a:gd name="connsiteX2" fmla="*/ 240026 w 323141"/>
                <a:gd name="connsiteY2" fmla="*/ 26195 h 176213"/>
                <a:gd name="connsiteX3" fmla="*/ 240026 w 323141"/>
                <a:gd name="connsiteY3" fmla="*/ 130480 h 176213"/>
                <a:gd name="connsiteX4" fmla="*/ 323141 w 323141"/>
                <a:gd name="connsiteY4" fmla="*/ 130480 h 176213"/>
                <a:gd name="connsiteX5" fmla="*/ 322918 w 323141"/>
                <a:gd name="connsiteY5" fmla="*/ 131418 h 176213"/>
                <a:gd name="connsiteX6" fmla="*/ 317770 w 323141"/>
                <a:gd name="connsiteY6" fmla="*/ 136147 h 176213"/>
                <a:gd name="connsiteX7" fmla="*/ 161571 w 323141"/>
                <a:gd name="connsiteY7" fmla="*/ 176213 h 176213"/>
                <a:gd name="connsiteX8" fmla="*/ 5373 w 323141"/>
                <a:gd name="connsiteY8" fmla="*/ 136147 h 176213"/>
                <a:gd name="connsiteX9" fmla="*/ 223 w 323141"/>
                <a:gd name="connsiteY9" fmla="*/ 131417 h 176213"/>
                <a:gd name="connsiteX10" fmla="*/ 0 w 323141"/>
                <a:gd name="connsiteY10" fmla="*/ 130480 h 176213"/>
                <a:gd name="connsiteX11" fmla="*/ 82862 w 323141"/>
                <a:gd name="connsiteY11" fmla="*/ 130480 h 176213"/>
                <a:gd name="connsiteX12" fmla="*/ 82862 w 323141"/>
                <a:gd name="connsiteY12" fmla="*/ 26195 h 176213"/>
                <a:gd name="connsiteX13" fmla="*/ 109057 w 323141"/>
                <a:gd name="connsiteY13" fmla="*/ 0 h 176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3141" h="176213">
                  <a:moveTo>
                    <a:pt x="109057" y="0"/>
                  </a:moveTo>
                  <a:lnTo>
                    <a:pt x="213831" y="0"/>
                  </a:lnTo>
                  <a:cubicBezTo>
                    <a:pt x="228298" y="0"/>
                    <a:pt x="240026" y="11728"/>
                    <a:pt x="240026" y="26195"/>
                  </a:cubicBezTo>
                  <a:lnTo>
                    <a:pt x="240026" y="130480"/>
                  </a:lnTo>
                  <a:lnTo>
                    <a:pt x="323141" y="130480"/>
                  </a:lnTo>
                  <a:lnTo>
                    <a:pt x="322918" y="131418"/>
                  </a:lnTo>
                  <a:lnTo>
                    <a:pt x="317770" y="136147"/>
                  </a:lnTo>
                  <a:cubicBezTo>
                    <a:pt x="277795" y="160902"/>
                    <a:pt x="222571" y="176213"/>
                    <a:pt x="161571" y="176213"/>
                  </a:cubicBezTo>
                  <a:cubicBezTo>
                    <a:pt x="100572" y="176213"/>
                    <a:pt x="45347" y="160902"/>
                    <a:pt x="5373" y="136147"/>
                  </a:cubicBezTo>
                  <a:lnTo>
                    <a:pt x="223" y="131417"/>
                  </a:lnTo>
                  <a:lnTo>
                    <a:pt x="0" y="130480"/>
                  </a:lnTo>
                  <a:lnTo>
                    <a:pt x="82862" y="130480"/>
                  </a:lnTo>
                  <a:lnTo>
                    <a:pt x="82862" y="26195"/>
                  </a:lnTo>
                  <a:cubicBezTo>
                    <a:pt x="82862" y="11728"/>
                    <a:pt x="94590" y="0"/>
                    <a:pt x="109057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" name="片側の 2 つの角を丸めた四角形 6"/>
            <p:cNvSpPr/>
            <p:nvPr/>
          </p:nvSpPr>
          <p:spPr>
            <a:xfrm>
              <a:off x="992560" y="6237312"/>
              <a:ext cx="675818" cy="339232"/>
            </a:xfrm>
            <a:prstGeom prst="round2SameRect">
              <a:avLst>
                <a:gd name="adj1" fmla="val 39892"/>
                <a:gd name="adj2" fmla="val 0"/>
              </a:avLst>
            </a:pr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" name="台形 7"/>
            <p:cNvSpPr/>
            <p:nvPr/>
          </p:nvSpPr>
          <p:spPr>
            <a:xfrm rot="10800000">
              <a:off x="1193527" y="6240721"/>
              <a:ext cx="278556" cy="335821"/>
            </a:xfrm>
            <a:prstGeom prst="trapezoid">
              <a:avLst>
                <a:gd name="adj" fmla="val 36392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9" name="グループ化 8"/>
            <p:cNvGrpSpPr/>
            <p:nvPr/>
          </p:nvGrpSpPr>
          <p:grpSpPr>
            <a:xfrm>
              <a:off x="903440" y="5381649"/>
              <a:ext cx="834570" cy="787400"/>
              <a:chOff x="2791855" y="2017486"/>
              <a:chExt cx="1150919" cy="1045028"/>
            </a:xfrm>
            <a:solidFill>
              <a:srgbClr val="FFCC99"/>
            </a:solidFill>
          </p:grpSpPr>
          <p:grpSp>
            <p:nvGrpSpPr>
              <p:cNvPr id="31" name="グループ化 30"/>
              <p:cNvGrpSpPr/>
              <p:nvPr/>
            </p:nvGrpSpPr>
            <p:grpSpPr>
              <a:xfrm rot="20700000">
                <a:off x="2791855" y="2459301"/>
                <a:ext cx="222006" cy="333008"/>
                <a:chOff x="2680607" y="2825750"/>
                <a:chExt cx="157843" cy="236764"/>
              </a:xfrm>
              <a:grpFill/>
            </p:grpSpPr>
            <p:sp>
              <p:nvSpPr>
                <p:cNvPr id="36" name="円/楕円 35"/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" name="円/楕円 36"/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2" name="グループ化 31"/>
              <p:cNvGrpSpPr/>
              <p:nvPr/>
            </p:nvGrpSpPr>
            <p:grpSpPr>
              <a:xfrm rot="900000" flipH="1">
                <a:off x="3720768" y="2459301"/>
                <a:ext cx="222006" cy="333008"/>
                <a:chOff x="2680607" y="2825750"/>
                <a:chExt cx="157843" cy="236764"/>
              </a:xfrm>
              <a:grpFill/>
            </p:grpSpPr>
            <p:sp>
              <p:nvSpPr>
                <p:cNvPr id="34" name="円/楕円 33"/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" name="円/楕円 34"/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3" name="円/楕円 32"/>
              <p:cNvSpPr/>
              <p:nvPr/>
            </p:nvSpPr>
            <p:spPr>
              <a:xfrm>
                <a:off x="2902857" y="2017486"/>
                <a:ext cx="928914" cy="1045028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0" name="円/楕円 27"/>
            <p:cNvSpPr/>
            <p:nvPr/>
          </p:nvSpPr>
          <p:spPr>
            <a:xfrm>
              <a:off x="1240606" y="6043183"/>
              <a:ext cx="166531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55101"/>
                <a:gd name="connsiteY0" fmla="*/ 0 h 346285"/>
                <a:gd name="connsiteX1" fmla="*/ 3210476 w 3255101"/>
                <a:gd name="connsiteY1" fmla="*/ 0 h 346285"/>
                <a:gd name="connsiteX2" fmla="*/ 1605267 w 3255101"/>
                <a:gd name="connsiteY2" fmla="*/ 346285 h 346285"/>
                <a:gd name="connsiteX3" fmla="*/ 58 w 3255101"/>
                <a:gd name="connsiteY3" fmla="*/ 0 h 34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55101" h="346285">
                  <a:moveTo>
                    <a:pt x="58" y="0"/>
                  </a:moveTo>
                  <a:cubicBezTo>
                    <a:pt x="267593" y="-57714"/>
                    <a:pt x="2942941" y="-57714"/>
                    <a:pt x="3210476" y="0"/>
                  </a:cubicBezTo>
                  <a:cubicBezTo>
                    <a:pt x="3478011" y="57714"/>
                    <a:pt x="2491799" y="346285"/>
                    <a:pt x="1605267" y="346285"/>
                  </a:cubicBezTo>
                  <a:cubicBezTo>
                    <a:pt x="718735" y="346285"/>
                    <a:pt x="-7588" y="76238"/>
                    <a:pt x="58" y="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" name="円/楕円 27"/>
            <p:cNvSpPr/>
            <p:nvPr/>
          </p:nvSpPr>
          <p:spPr>
            <a:xfrm rot="10800000">
              <a:off x="1027405" y="5615527"/>
              <a:ext cx="187459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" name="円/楕円 27"/>
            <p:cNvSpPr/>
            <p:nvPr/>
          </p:nvSpPr>
          <p:spPr>
            <a:xfrm rot="10800000">
              <a:off x="1433805" y="5615527"/>
              <a:ext cx="187459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" name="正方形/長方形 67"/>
            <p:cNvSpPr/>
            <p:nvPr/>
          </p:nvSpPr>
          <p:spPr>
            <a:xfrm>
              <a:off x="1303452" y="5956511"/>
              <a:ext cx="50129" cy="25695"/>
            </a:xfrm>
            <a:custGeom>
              <a:avLst/>
              <a:gdLst/>
              <a:ahLst/>
              <a:cxnLst/>
              <a:rect l="l" t="t" r="r" b="b"/>
              <a:pathLst>
                <a:path w="749072" h="1123608">
                  <a:moveTo>
                    <a:pt x="374536" y="0"/>
                  </a:moveTo>
                  <a:lnTo>
                    <a:pt x="749072" y="374536"/>
                  </a:lnTo>
                  <a:cubicBezTo>
                    <a:pt x="955923" y="581387"/>
                    <a:pt x="955923" y="916758"/>
                    <a:pt x="749072" y="1123608"/>
                  </a:cubicBezTo>
                  <a:cubicBezTo>
                    <a:pt x="542221" y="1330459"/>
                    <a:pt x="206851" y="1330459"/>
                    <a:pt x="0" y="1123608"/>
                  </a:cubicBezTo>
                  <a:cubicBezTo>
                    <a:pt x="-206851" y="916758"/>
                    <a:pt x="-206851" y="581387"/>
                    <a:pt x="0" y="374536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4" name="グループ化 13"/>
            <p:cNvGrpSpPr/>
            <p:nvPr/>
          </p:nvGrpSpPr>
          <p:grpSpPr>
            <a:xfrm>
              <a:off x="1092826" y="6240722"/>
              <a:ext cx="483392" cy="335822"/>
              <a:chOff x="3133728" y="2770919"/>
              <a:chExt cx="483392" cy="344850"/>
            </a:xfrm>
            <a:solidFill>
              <a:srgbClr val="002060"/>
            </a:solidFill>
          </p:grpSpPr>
          <p:sp>
            <p:nvSpPr>
              <p:cNvPr id="29" name="平行四辺形 19"/>
              <p:cNvSpPr/>
              <p:nvPr/>
            </p:nvSpPr>
            <p:spPr>
              <a:xfrm>
                <a:off x="3376812" y="2770919"/>
                <a:ext cx="240308" cy="344850"/>
              </a:xfrm>
              <a:custGeom>
                <a:avLst/>
                <a:gdLst>
                  <a:gd name="connsiteX0" fmla="*/ 0 w 295077"/>
                  <a:gd name="connsiteY0" fmla="*/ 344850 h 344850"/>
                  <a:gd name="connsiteX1" fmla="*/ 139412 w 295077"/>
                  <a:gd name="connsiteY1" fmla="*/ 0 h 344850"/>
                  <a:gd name="connsiteX2" fmla="*/ 295077 w 295077"/>
                  <a:gd name="connsiteY2" fmla="*/ 0 h 344850"/>
                  <a:gd name="connsiteX3" fmla="*/ 155665 w 295077"/>
                  <a:gd name="connsiteY3" fmla="*/ 344850 h 344850"/>
                  <a:gd name="connsiteX4" fmla="*/ 0 w 295077"/>
                  <a:gd name="connsiteY4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35545 w 235545"/>
                  <a:gd name="connsiteY2" fmla="*/ 116681 h 344850"/>
                  <a:gd name="connsiteX3" fmla="*/ 155665 w 235545"/>
                  <a:gd name="connsiteY3" fmla="*/ 344850 h 344850"/>
                  <a:gd name="connsiteX4" fmla="*/ 0 w 235545"/>
                  <a:gd name="connsiteY4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35545 w 235545"/>
                  <a:gd name="connsiteY2" fmla="*/ 116681 h 344850"/>
                  <a:gd name="connsiteX3" fmla="*/ 190302 w 235545"/>
                  <a:gd name="connsiteY3" fmla="*/ 250887 h 344850"/>
                  <a:gd name="connsiteX4" fmla="*/ 155665 w 235545"/>
                  <a:gd name="connsiteY4" fmla="*/ 344850 h 344850"/>
                  <a:gd name="connsiteX5" fmla="*/ 0 w 235545"/>
                  <a:gd name="connsiteY5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35545 w 235545"/>
                  <a:gd name="connsiteY2" fmla="*/ 116681 h 344850"/>
                  <a:gd name="connsiteX3" fmla="*/ 145058 w 235545"/>
                  <a:gd name="connsiteY3" fmla="*/ 186594 h 344850"/>
                  <a:gd name="connsiteX4" fmla="*/ 155665 w 235545"/>
                  <a:gd name="connsiteY4" fmla="*/ 344850 h 344850"/>
                  <a:gd name="connsiteX5" fmla="*/ 0 w 235545"/>
                  <a:gd name="connsiteY5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171252 w 235545"/>
                  <a:gd name="connsiteY2" fmla="*/ 43719 h 344850"/>
                  <a:gd name="connsiteX3" fmla="*/ 235545 w 235545"/>
                  <a:gd name="connsiteY3" fmla="*/ 116681 h 344850"/>
                  <a:gd name="connsiteX4" fmla="*/ 145058 w 235545"/>
                  <a:gd name="connsiteY4" fmla="*/ 186594 h 344850"/>
                  <a:gd name="connsiteX5" fmla="*/ 155665 w 235545"/>
                  <a:gd name="connsiteY5" fmla="*/ 344850 h 344850"/>
                  <a:gd name="connsiteX6" fmla="*/ 0 w 235545"/>
                  <a:gd name="connsiteY6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06971 w 235545"/>
                  <a:gd name="connsiteY2" fmla="*/ 856 h 344850"/>
                  <a:gd name="connsiteX3" fmla="*/ 235545 w 235545"/>
                  <a:gd name="connsiteY3" fmla="*/ 116681 h 344850"/>
                  <a:gd name="connsiteX4" fmla="*/ 145058 w 235545"/>
                  <a:gd name="connsiteY4" fmla="*/ 186594 h 344850"/>
                  <a:gd name="connsiteX5" fmla="*/ 155665 w 235545"/>
                  <a:gd name="connsiteY5" fmla="*/ 344850 h 344850"/>
                  <a:gd name="connsiteX6" fmla="*/ 0 w 235545"/>
                  <a:gd name="connsiteY6" fmla="*/ 344850 h 344850"/>
                  <a:gd name="connsiteX0" fmla="*/ 0 w 240308"/>
                  <a:gd name="connsiteY0" fmla="*/ 344850 h 344850"/>
                  <a:gd name="connsiteX1" fmla="*/ 139412 w 240308"/>
                  <a:gd name="connsiteY1" fmla="*/ 0 h 344850"/>
                  <a:gd name="connsiteX2" fmla="*/ 206971 w 240308"/>
                  <a:gd name="connsiteY2" fmla="*/ 856 h 344850"/>
                  <a:gd name="connsiteX3" fmla="*/ 240308 w 240308"/>
                  <a:gd name="connsiteY3" fmla="*/ 133350 h 344850"/>
                  <a:gd name="connsiteX4" fmla="*/ 145058 w 240308"/>
                  <a:gd name="connsiteY4" fmla="*/ 186594 h 344850"/>
                  <a:gd name="connsiteX5" fmla="*/ 155665 w 240308"/>
                  <a:gd name="connsiteY5" fmla="*/ 344850 h 344850"/>
                  <a:gd name="connsiteX6" fmla="*/ 0 w 240308"/>
                  <a:gd name="connsiteY6" fmla="*/ 344850 h 344850"/>
                  <a:gd name="connsiteX0" fmla="*/ 0 w 240308"/>
                  <a:gd name="connsiteY0" fmla="*/ 344850 h 344850"/>
                  <a:gd name="connsiteX1" fmla="*/ 139412 w 240308"/>
                  <a:gd name="connsiteY1" fmla="*/ 0 h 344850"/>
                  <a:gd name="connsiteX2" fmla="*/ 206971 w 240308"/>
                  <a:gd name="connsiteY2" fmla="*/ 856 h 344850"/>
                  <a:gd name="connsiteX3" fmla="*/ 240308 w 240308"/>
                  <a:gd name="connsiteY3" fmla="*/ 133350 h 344850"/>
                  <a:gd name="connsiteX4" fmla="*/ 142676 w 240308"/>
                  <a:gd name="connsiteY4" fmla="*/ 177069 h 344850"/>
                  <a:gd name="connsiteX5" fmla="*/ 155665 w 240308"/>
                  <a:gd name="connsiteY5" fmla="*/ 344850 h 344850"/>
                  <a:gd name="connsiteX6" fmla="*/ 0 w 240308"/>
                  <a:gd name="connsiteY6" fmla="*/ 344850 h 344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0308" h="344850">
                    <a:moveTo>
                      <a:pt x="0" y="344850"/>
                    </a:moveTo>
                    <a:lnTo>
                      <a:pt x="139412" y="0"/>
                    </a:lnTo>
                    <a:lnTo>
                      <a:pt x="206971" y="856"/>
                    </a:lnTo>
                    <a:lnTo>
                      <a:pt x="240308" y="133350"/>
                    </a:lnTo>
                    <a:lnTo>
                      <a:pt x="142676" y="177069"/>
                    </a:lnTo>
                    <a:lnTo>
                      <a:pt x="155665" y="344850"/>
                    </a:lnTo>
                    <a:lnTo>
                      <a:pt x="0" y="34485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" name="平行四辺形 19"/>
              <p:cNvSpPr/>
              <p:nvPr/>
            </p:nvSpPr>
            <p:spPr>
              <a:xfrm flipH="1">
                <a:off x="3133728" y="2770919"/>
                <a:ext cx="240308" cy="344850"/>
              </a:xfrm>
              <a:custGeom>
                <a:avLst/>
                <a:gdLst>
                  <a:gd name="connsiteX0" fmla="*/ 0 w 295077"/>
                  <a:gd name="connsiteY0" fmla="*/ 344850 h 344850"/>
                  <a:gd name="connsiteX1" fmla="*/ 139412 w 295077"/>
                  <a:gd name="connsiteY1" fmla="*/ 0 h 344850"/>
                  <a:gd name="connsiteX2" fmla="*/ 295077 w 295077"/>
                  <a:gd name="connsiteY2" fmla="*/ 0 h 344850"/>
                  <a:gd name="connsiteX3" fmla="*/ 155665 w 295077"/>
                  <a:gd name="connsiteY3" fmla="*/ 344850 h 344850"/>
                  <a:gd name="connsiteX4" fmla="*/ 0 w 295077"/>
                  <a:gd name="connsiteY4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35545 w 235545"/>
                  <a:gd name="connsiteY2" fmla="*/ 116681 h 344850"/>
                  <a:gd name="connsiteX3" fmla="*/ 155665 w 235545"/>
                  <a:gd name="connsiteY3" fmla="*/ 344850 h 344850"/>
                  <a:gd name="connsiteX4" fmla="*/ 0 w 235545"/>
                  <a:gd name="connsiteY4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35545 w 235545"/>
                  <a:gd name="connsiteY2" fmla="*/ 116681 h 344850"/>
                  <a:gd name="connsiteX3" fmla="*/ 190302 w 235545"/>
                  <a:gd name="connsiteY3" fmla="*/ 250887 h 344850"/>
                  <a:gd name="connsiteX4" fmla="*/ 155665 w 235545"/>
                  <a:gd name="connsiteY4" fmla="*/ 344850 h 344850"/>
                  <a:gd name="connsiteX5" fmla="*/ 0 w 235545"/>
                  <a:gd name="connsiteY5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35545 w 235545"/>
                  <a:gd name="connsiteY2" fmla="*/ 116681 h 344850"/>
                  <a:gd name="connsiteX3" fmla="*/ 145058 w 235545"/>
                  <a:gd name="connsiteY3" fmla="*/ 186594 h 344850"/>
                  <a:gd name="connsiteX4" fmla="*/ 155665 w 235545"/>
                  <a:gd name="connsiteY4" fmla="*/ 344850 h 344850"/>
                  <a:gd name="connsiteX5" fmla="*/ 0 w 235545"/>
                  <a:gd name="connsiteY5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171252 w 235545"/>
                  <a:gd name="connsiteY2" fmla="*/ 43719 h 344850"/>
                  <a:gd name="connsiteX3" fmla="*/ 235545 w 235545"/>
                  <a:gd name="connsiteY3" fmla="*/ 116681 h 344850"/>
                  <a:gd name="connsiteX4" fmla="*/ 145058 w 235545"/>
                  <a:gd name="connsiteY4" fmla="*/ 186594 h 344850"/>
                  <a:gd name="connsiteX5" fmla="*/ 155665 w 235545"/>
                  <a:gd name="connsiteY5" fmla="*/ 344850 h 344850"/>
                  <a:gd name="connsiteX6" fmla="*/ 0 w 235545"/>
                  <a:gd name="connsiteY6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06971 w 235545"/>
                  <a:gd name="connsiteY2" fmla="*/ 856 h 344850"/>
                  <a:gd name="connsiteX3" fmla="*/ 235545 w 235545"/>
                  <a:gd name="connsiteY3" fmla="*/ 116681 h 344850"/>
                  <a:gd name="connsiteX4" fmla="*/ 145058 w 235545"/>
                  <a:gd name="connsiteY4" fmla="*/ 186594 h 344850"/>
                  <a:gd name="connsiteX5" fmla="*/ 155665 w 235545"/>
                  <a:gd name="connsiteY5" fmla="*/ 344850 h 344850"/>
                  <a:gd name="connsiteX6" fmla="*/ 0 w 235545"/>
                  <a:gd name="connsiteY6" fmla="*/ 344850 h 344850"/>
                  <a:gd name="connsiteX0" fmla="*/ 0 w 240308"/>
                  <a:gd name="connsiteY0" fmla="*/ 344850 h 344850"/>
                  <a:gd name="connsiteX1" fmla="*/ 139412 w 240308"/>
                  <a:gd name="connsiteY1" fmla="*/ 0 h 344850"/>
                  <a:gd name="connsiteX2" fmla="*/ 206971 w 240308"/>
                  <a:gd name="connsiteY2" fmla="*/ 856 h 344850"/>
                  <a:gd name="connsiteX3" fmla="*/ 240308 w 240308"/>
                  <a:gd name="connsiteY3" fmla="*/ 133350 h 344850"/>
                  <a:gd name="connsiteX4" fmla="*/ 145058 w 240308"/>
                  <a:gd name="connsiteY4" fmla="*/ 186594 h 344850"/>
                  <a:gd name="connsiteX5" fmla="*/ 155665 w 240308"/>
                  <a:gd name="connsiteY5" fmla="*/ 344850 h 344850"/>
                  <a:gd name="connsiteX6" fmla="*/ 0 w 240308"/>
                  <a:gd name="connsiteY6" fmla="*/ 344850 h 344850"/>
                  <a:gd name="connsiteX0" fmla="*/ 0 w 240308"/>
                  <a:gd name="connsiteY0" fmla="*/ 344850 h 344850"/>
                  <a:gd name="connsiteX1" fmla="*/ 139412 w 240308"/>
                  <a:gd name="connsiteY1" fmla="*/ 0 h 344850"/>
                  <a:gd name="connsiteX2" fmla="*/ 206971 w 240308"/>
                  <a:gd name="connsiteY2" fmla="*/ 856 h 344850"/>
                  <a:gd name="connsiteX3" fmla="*/ 240308 w 240308"/>
                  <a:gd name="connsiteY3" fmla="*/ 133350 h 344850"/>
                  <a:gd name="connsiteX4" fmla="*/ 142676 w 240308"/>
                  <a:gd name="connsiteY4" fmla="*/ 177069 h 344850"/>
                  <a:gd name="connsiteX5" fmla="*/ 155665 w 240308"/>
                  <a:gd name="connsiteY5" fmla="*/ 344850 h 344850"/>
                  <a:gd name="connsiteX6" fmla="*/ 0 w 240308"/>
                  <a:gd name="connsiteY6" fmla="*/ 344850 h 344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0308" h="344850">
                    <a:moveTo>
                      <a:pt x="0" y="344850"/>
                    </a:moveTo>
                    <a:lnTo>
                      <a:pt x="139412" y="0"/>
                    </a:lnTo>
                    <a:lnTo>
                      <a:pt x="206971" y="856"/>
                    </a:lnTo>
                    <a:lnTo>
                      <a:pt x="240308" y="133350"/>
                    </a:lnTo>
                    <a:lnTo>
                      <a:pt x="142676" y="177069"/>
                    </a:lnTo>
                    <a:lnTo>
                      <a:pt x="155665" y="344850"/>
                    </a:lnTo>
                    <a:lnTo>
                      <a:pt x="0" y="34485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5" name="グループ化 14"/>
            <p:cNvGrpSpPr/>
            <p:nvPr/>
          </p:nvGrpSpPr>
          <p:grpSpPr>
            <a:xfrm>
              <a:off x="1107810" y="6236191"/>
              <a:ext cx="423862" cy="102054"/>
              <a:chOff x="3151980" y="2770920"/>
              <a:chExt cx="423862" cy="112796"/>
            </a:xfrm>
            <a:solidFill>
              <a:sysClr val="window" lastClr="FFFFFF"/>
            </a:solidFill>
          </p:grpSpPr>
          <p:sp>
            <p:nvSpPr>
              <p:cNvPr id="27" name="平行四辺形 26"/>
              <p:cNvSpPr/>
              <p:nvPr/>
            </p:nvSpPr>
            <p:spPr>
              <a:xfrm>
                <a:off x="3151980" y="2770920"/>
                <a:ext cx="211931" cy="112796"/>
              </a:xfrm>
              <a:prstGeom prst="parallelogram">
                <a:avLst>
                  <a:gd name="adj" fmla="val 65111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" name="平行四辺形 27"/>
              <p:cNvSpPr/>
              <p:nvPr/>
            </p:nvSpPr>
            <p:spPr>
              <a:xfrm flipH="1">
                <a:off x="3363911" y="2770920"/>
                <a:ext cx="211931" cy="112796"/>
              </a:xfrm>
              <a:prstGeom prst="parallelogram">
                <a:avLst>
                  <a:gd name="adj" fmla="val 65111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6" name="グループ化 15"/>
            <p:cNvGrpSpPr/>
            <p:nvPr/>
          </p:nvGrpSpPr>
          <p:grpSpPr>
            <a:xfrm>
              <a:off x="1217539" y="6236191"/>
              <a:ext cx="210380" cy="83608"/>
              <a:chOff x="536380" y="6291217"/>
              <a:chExt cx="261598" cy="147718"/>
            </a:xfrm>
          </p:grpSpPr>
          <p:sp>
            <p:nvSpPr>
              <p:cNvPr id="22" name="台形 21"/>
              <p:cNvSpPr/>
              <p:nvPr/>
            </p:nvSpPr>
            <p:spPr>
              <a:xfrm rot="14400000" flipV="1">
                <a:off x="564636" y="6324561"/>
                <a:ext cx="86116" cy="142628"/>
              </a:xfrm>
              <a:prstGeom prst="trapezoid">
                <a:avLst>
                  <a:gd name="adj" fmla="val 31027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" name="台形 22"/>
              <p:cNvSpPr/>
              <p:nvPr/>
            </p:nvSpPr>
            <p:spPr>
              <a:xfrm rot="5400000">
                <a:off x="542925" y="6284673"/>
                <a:ext cx="129540" cy="142628"/>
              </a:xfrm>
              <a:prstGeom prst="trapezoid">
                <a:avLst>
                  <a:gd name="adj" fmla="val 31027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" name="台形 23"/>
              <p:cNvSpPr/>
              <p:nvPr/>
            </p:nvSpPr>
            <p:spPr>
              <a:xfrm rot="7200000" flipH="1" flipV="1">
                <a:off x="672750" y="6324563"/>
                <a:ext cx="86116" cy="142628"/>
              </a:xfrm>
              <a:prstGeom prst="trapezoid">
                <a:avLst>
                  <a:gd name="adj" fmla="val 31027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" name="台形 24"/>
              <p:cNvSpPr/>
              <p:nvPr/>
            </p:nvSpPr>
            <p:spPr>
              <a:xfrm rot="16200000" flipH="1">
                <a:off x="661894" y="6284674"/>
                <a:ext cx="129540" cy="142628"/>
              </a:xfrm>
              <a:prstGeom prst="trapezoid">
                <a:avLst>
                  <a:gd name="adj" fmla="val 31027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" name="角丸四角形 25"/>
              <p:cNvSpPr/>
              <p:nvPr/>
            </p:nvSpPr>
            <p:spPr>
              <a:xfrm>
                <a:off x="629407" y="6319408"/>
                <a:ext cx="72433" cy="81154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7" name="月 16"/>
            <p:cNvSpPr/>
            <p:nvPr/>
          </p:nvSpPr>
          <p:spPr>
            <a:xfrm>
              <a:off x="944851" y="5438394"/>
              <a:ext cx="198316" cy="499360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" name="円/楕円 17"/>
            <p:cNvSpPr/>
            <p:nvPr/>
          </p:nvSpPr>
          <p:spPr>
            <a:xfrm>
              <a:off x="1136276" y="5715958"/>
              <a:ext cx="55041" cy="12110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" name="円/楕円 18"/>
            <p:cNvSpPr/>
            <p:nvPr/>
          </p:nvSpPr>
          <p:spPr>
            <a:xfrm>
              <a:off x="1462885" y="5715958"/>
              <a:ext cx="55041" cy="12110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" name="月 19"/>
            <p:cNvSpPr/>
            <p:nvPr/>
          </p:nvSpPr>
          <p:spPr>
            <a:xfrm>
              <a:off x="1079189" y="5404347"/>
              <a:ext cx="95311" cy="294787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" name="月 20"/>
            <p:cNvSpPr/>
            <p:nvPr/>
          </p:nvSpPr>
          <p:spPr>
            <a:xfrm>
              <a:off x="1145144" y="5373216"/>
              <a:ext cx="95311" cy="294787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8" name="グループ化 37"/>
          <p:cNvGrpSpPr/>
          <p:nvPr/>
        </p:nvGrpSpPr>
        <p:grpSpPr>
          <a:xfrm>
            <a:off x="8193360" y="903168"/>
            <a:ext cx="1012231" cy="1495450"/>
            <a:chOff x="3573650" y="3084385"/>
            <a:chExt cx="834570" cy="1232977"/>
          </a:xfrm>
        </p:grpSpPr>
        <p:sp>
          <p:nvSpPr>
            <p:cNvPr id="39" name="フリーフォーム 38"/>
            <p:cNvSpPr/>
            <p:nvPr/>
          </p:nvSpPr>
          <p:spPr>
            <a:xfrm>
              <a:off x="3862217" y="3829719"/>
              <a:ext cx="265453" cy="273984"/>
            </a:xfrm>
            <a:custGeom>
              <a:avLst/>
              <a:gdLst>
                <a:gd name="connsiteX0" fmla="*/ 109057 w 323141"/>
                <a:gd name="connsiteY0" fmla="*/ 0 h 470199"/>
                <a:gd name="connsiteX1" fmla="*/ 213831 w 323141"/>
                <a:gd name="connsiteY1" fmla="*/ 0 h 470199"/>
                <a:gd name="connsiteX2" fmla="*/ 240026 w 323141"/>
                <a:gd name="connsiteY2" fmla="*/ 26195 h 470199"/>
                <a:gd name="connsiteX3" fmla="*/ 240026 w 323141"/>
                <a:gd name="connsiteY3" fmla="*/ 130480 h 470199"/>
                <a:gd name="connsiteX4" fmla="*/ 323141 w 323141"/>
                <a:gd name="connsiteY4" fmla="*/ 130480 h 470199"/>
                <a:gd name="connsiteX5" fmla="*/ 242356 w 323141"/>
                <a:gd name="connsiteY5" fmla="*/ 470199 h 470199"/>
                <a:gd name="connsiteX6" fmla="*/ 80785 w 323141"/>
                <a:gd name="connsiteY6" fmla="*/ 470199 h 470199"/>
                <a:gd name="connsiteX7" fmla="*/ 0 w 323141"/>
                <a:gd name="connsiteY7" fmla="*/ 130480 h 470199"/>
                <a:gd name="connsiteX8" fmla="*/ 82862 w 323141"/>
                <a:gd name="connsiteY8" fmla="*/ 130480 h 470199"/>
                <a:gd name="connsiteX9" fmla="*/ 82862 w 323141"/>
                <a:gd name="connsiteY9" fmla="*/ 26195 h 470199"/>
                <a:gd name="connsiteX10" fmla="*/ 109057 w 323141"/>
                <a:gd name="connsiteY10" fmla="*/ 0 h 470199"/>
                <a:gd name="connsiteX0" fmla="*/ 109057 w 323141"/>
                <a:gd name="connsiteY0" fmla="*/ 0 h 470199"/>
                <a:gd name="connsiteX1" fmla="*/ 213831 w 323141"/>
                <a:gd name="connsiteY1" fmla="*/ 0 h 470199"/>
                <a:gd name="connsiteX2" fmla="*/ 240026 w 323141"/>
                <a:gd name="connsiteY2" fmla="*/ 26195 h 470199"/>
                <a:gd name="connsiteX3" fmla="*/ 240026 w 323141"/>
                <a:gd name="connsiteY3" fmla="*/ 130480 h 470199"/>
                <a:gd name="connsiteX4" fmla="*/ 323141 w 323141"/>
                <a:gd name="connsiteY4" fmla="*/ 130480 h 470199"/>
                <a:gd name="connsiteX5" fmla="*/ 242356 w 323141"/>
                <a:gd name="connsiteY5" fmla="*/ 470199 h 470199"/>
                <a:gd name="connsiteX6" fmla="*/ 145717 w 323141"/>
                <a:gd name="connsiteY6" fmla="*/ 272079 h 470199"/>
                <a:gd name="connsiteX7" fmla="*/ 0 w 323141"/>
                <a:gd name="connsiteY7" fmla="*/ 130480 h 470199"/>
                <a:gd name="connsiteX8" fmla="*/ 82862 w 323141"/>
                <a:gd name="connsiteY8" fmla="*/ 130480 h 470199"/>
                <a:gd name="connsiteX9" fmla="*/ 82862 w 323141"/>
                <a:gd name="connsiteY9" fmla="*/ 26195 h 470199"/>
                <a:gd name="connsiteX10" fmla="*/ 109057 w 323141"/>
                <a:gd name="connsiteY10" fmla="*/ 0 h 470199"/>
                <a:gd name="connsiteX0" fmla="*/ 109057 w 323141"/>
                <a:gd name="connsiteY0" fmla="*/ 0 h 273984"/>
                <a:gd name="connsiteX1" fmla="*/ 213831 w 323141"/>
                <a:gd name="connsiteY1" fmla="*/ 0 h 273984"/>
                <a:gd name="connsiteX2" fmla="*/ 240026 w 323141"/>
                <a:gd name="connsiteY2" fmla="*/ 26195 h 273984"/>
                <a:gd name="connsiteX3" fmla="*/ 240026 w 323141"/>
                <a:gd name="connsiteY3" fmla="*/ 130480 h 273984"/>
                <a:gd name="connsiteX4" fmla="*/ 323141 w 323141"/>
                <a:gd name="connsiteY4" fmla="*/ 130480 h 273984"/>
                <a:gd name="connsiteX5" fmla="*/ 200614 w 323141"/>
                <a:gd name="connsiteY5" fmla="*/ 273984 h 273984"/>
                <a:gd name="connsiteX6" fmla="*/ 145717 w 323141"/>
                <a:gd name="connsiteY6" fmla="*/ 272079 h 273984"/>
                <a:gd name="connsiteX7" fmla="*/ 0 w 323141"/>
                <a:gd name="connsiteY7" fmla="*/ 130480 h 273984"/>
                <a:gd name="connsiteX8" fmla="*/ 82862 w 323141"/>
                <a:gd name="connsiteY8" fmla="*/ 130480 h 273984"/>
                <a:gd name="connsiteX9" fmla="*/ 82862 w 323141"/>
                <a:gd name="connsiteY9" fmla="*/ 26195 h 273984"/>
                <a:gd name="connsiteX10" fmla="*/ 109057 w 323141"/>
                <a:gd name="connsiteY10" fmla="*/ 0 h 273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3141" h="273984">
                  <a:moveTo>
                    <a:pt x="109057" y="0"/>
                  </a:moveTo>
                  <a:lnTo>
                    <a:pt x="213831" y="0"/>
                  </a:lnTo>
                  <a:cubicBezTo>
                    <a:pt x="228298" y="0"/>
                    <a:pt x="240026" y="11728"/>
                    <a:pt x="240026" y="26195"/>
                  </a:cubicBezTo>
                  <a:lnTo>
                    <a:pt x="240026" y="130480"/>
                  </a:lnTo>
                  <a:lnTo>
                    <a:pt x="323141" y="130480"/>
                  </a:lnTo>
                  <a:lnTo>
                    <a:pt x="200614" y="273984"/>
                  </a:lnTo>
                  <a:lnTo>
                    <a:pt x="145717" y="272079"/>
                  </a:lnTo>
                  <a:lnTo>
                    <a:pt x="0" y="130480"/>
                  </a:lnTo>
                  <a:lnTo>
                    <a:pt x="82862" y="130480"/>
                  </a:lnTo>
                  <a:lnTo>
                    <a:pt x="82862" y="26195"/>
                  </a:lnTo>
                  <a:cubicBezTo>
                    <a:pt x="82862" y="11728"/>
                    <a:pt x="94590" y="0"/>
                    <a:pt x="109057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0" name="グループ化 39"/>
            <p:cNvGrpSpPr/>
            <p:nvPr/>
          </p:nvGrpSpPr>
          <p:grpSpPr>
            <a:xfrm>
              <a:off x="3573650" y="3084385"/>
              <a:ext cx="834570" cy="1033292"/>
              <a:chOff x="4071792" y="5335155"/>
              <a:chExt cx="834570" cy="1033292"/>
            </a:xfrm>
          </p:grpSpPr>
          <p:sp>
            <p:nvSpPr>
              <p:cNvPr id="52" name="円/楕円 637"/>
              <p:cNvSpPr/>
              <p:nvPr/>
            </p:nvSpPr>
            <p:spPr>
              <a:xfrm>
                <a:off x="4720533" y="6012608"/>
                <a:ext cx="98468" cy="35583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" name="円/楕円 637"/>
              <p:cNvSpPr/>
              <p:nvPr/>
            </p:nvSpPr>
            <p:spPr>
              <a:xfrm>
                <a:off x="4175704" y="6012608"/>
                <a:ext cx="98468" cy="35583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" name="円/楕円 53"/>
              <p:cNvSpPr/>
              <p:nvPr/>
            </p:nvSpPr>
            <p:spPr>
              <a:xfrm>
                <a:off x="4081536" y="5335155"/>
                <a:ext cx="807653" cy="83216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5" name="グループ化 54"/>
              <p:cNvGrpSpPr/>
              <p:nvPr/>
            </p:nvGrpSpPr>
            <p:grpSpPr>
              <a:xfrm>
                <a:off x="4071792" y="5413271"/>
                <a:ext cx="834570" cy="755777"/>
                <a:chOff x="2791855" y="2059454"/>
                <a:chExt cx="1150919" cy="1003058"/>
              </a:xfrm>
              <a:solidFill>
                <a:srgbClr val="FFCC99"/>
              </a:solidFill>
            </p:grpSpPr>
            <p:grpSp>
              <p:nvGrpSpPr>
                <p:cNvPr id="64" name="グループ化 63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69" name="円/楕円 68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" name="円/楕円 69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5" name="グループ化 64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67" name="円/楕円 66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8" name="円/楕円 67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6" name="円/楕円 65"/>
                <p:cNvSpPr/>
                <p:nvPr/>
              </p:nvSpPr>
              <p:spPr>
                <a:xfrm>
                  <a:off x="2902857" y="2059454"/>
                  <a:ext cx="928914" cy="1003058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6" name="円/楕円 127"/>
              <p:cNvSpPr/>
              <p:nvPr/>
            </p:nvSpPr>
            <p:spPr>
              <a:xfrm>
                <a:off x="4253449" y="5688572"/>
                <a:ext cx="83926" cy="143413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" name="円/楕円 27"/>
              <p:cNvSpPr/>
              <p:nvPr/>
            </p:nvSpPr>
            <p:spPr>
              <a:xfrm>
                <a:off x="4408958" y="6043182"/>
                <a:ext cx="16424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" name="円/楕円 27"/>
              <p:cNvSpPr/>
              <p:nvPr/>
            </p:nvSpPr>
            <p:spPr>
              <a:xfrm rot="10800000">
                <a:off x="4215125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" name="円/楕円 27"/>
              <p:cNvSpPr/>
              <p:nvPr/>
            </p:nvSpPr>
            <p:spPr>
              <a:xfrm rot="10800000">
                <a:off x="4591026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" name="円/楕円 127"/>
              <p:cNvSpPr/>
              <p:nvPr/>
            </p:nvSpPr>
            <p:spPr>
              <a:xfrm>
                <a:off x="4651627" y="5688572"/>
                <a:ext cx="83926" cy="143413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" name="正方形/長方形 67"/>
              <p:cNvSpPr/>
              <p:nvPr/>
            </p:nvSpPr>
            <p:spPr>
              <a:xfrm>
                <a:off x="4466202" y="5956511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" name="円/楕円 61"/>
              <p:cNvSpPr/>
              <p:nvPr/>
            </p:nvSpPr>
            <p:spPr>
              <a:xfrm>
                <a:off x="4222760" y="5893218"/>
                <a:ext cx="90602" cy="49163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" name="円/楕円 62"/>
              <p:cNvSpPr/>
              <p:nvPr/>
            </p:nvSpPr>
            <p:spPr>
              <a:xfrm>
                <a:off x="4672169" y="5893218"/>
                <a:ext cx="90602" cy="49163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1" name="片側の 2 つの角を丸めた四角形 40"/>
            <p:cNvSpPr/>
            <p:nvPr/>
          </p:nvSpPr>
          <p:spPr>
            <a:xfrm>
              <a:off x="3673316" y="3978130"/>
              <a:ext cx="639814" cy="33923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2" name="台形 41"/>
            <p:cNvSpPr/>
            <p:nvPr/>
          </p:nvSpPr>
          <p:spPr>
            <a:xfrm rot="10800000">
              <a:off x="3887054" y="4043379"/>
              <a:ext cx="207764" cy="139038"/>
            </a:xfrm>
            <a:prstGeom prst="trapezoid">
              <a:avLst>
                <a:gd name="adj" fmla="val 58044"/>
              </a:avLst>
            </a:pr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3" name="円/楕円 83"/>
            <p:cNvSpPr/>
            <p:nvPr/>
          </p:nvSpPr>
          <p:spPr>
            <a:xfrm rot="2420779">
              <a:off x="3709852" y="4120492"/>
              <a:ext cx="304504" cy="66947"/>
            </a:xfrm>
            <a:custGeom>
              <a:avLst/>
              <a:gdLst>
                <a:gd name="connsiteX0" fmla="*/ 0 w 300329"/>
                <a:gd name="connsiteY0" fmla="*/ 66947 h 133893"/>
                <a:gd name="connsiteX1" fmla="*/ 150165 w 300329"/>
                <a:gd name="connsiteY1" fmla="*/ 0 h 133893"/>
                <a:gd name="connsiteX2" fmla="*/ 300330 w 300329"/>
                <a:gd name="connsiteY2" fmla="*/ 66947 h 133893"/>
                <a:gd name="connsiteX3" fmla="*/ 150165 w 300329"/>
                <a:gd name="connsiteY3" fmla="*/ 133894 h 133893"/>
                <a:gd name="connsiteX4" fmla="*/ 0 w 300329"/>
                <a:gd name="connsiteY4" fmla="*/ 66947 h 133893"/>
                <a:gd name="connsiteX0" fmla="*/ 0 w 300330"/>
                <a:gd name="connsiteY0" fmla="*/ 66947 h 133894"/>
                <a:gd name="connsiteX1" fmla="*/ 150165 w 300330"/>
                <a:gd name="connsiteY1" fmla="*/ 0 h 133894"/>
                <a:gd name="connsiteX2" fmla="*/ 300330 w 300330"/>
                <a:gd name="connsiteY2" fmla="*/ 66947 h 133894"/>
                <a:gd name="connsiteX3" fmla="*/ 150165 w 300330"/>
                <a:gd name="connsiteY3" fmla="*/ 133894 h 133894"/>
                <a:gd name="connsiteX4" fmla="*/ 0 w 300330"/>
                <a:gd name="connsiteY4" fmla="*/ 66947 h 133894"/>
                <a:gd name="connsiteX0" fmla="*/ 0 w 300330"/>
                <a:gd name="connsiteY0" fmla="*/ 66947 h 133894"/>
                <a:gd name="connsiteX1" fmla="*/ 150165 w 300330"/>
                <a:gd name="connsiteY1" fmla="*/ 0 h 133894"/>
                <a:gd name="connsiteX2" fmla="*/ 300330 w 300330"/>
                <a:gd name="connsiteY2" fmla="*/ 66947 h 133894"/>
                <a:gd name="connsiteX3" fmla="*/ 150165 w 300330"/>
                <a:gd name="connsiteY3" fmla="*/ 133894 h 133894"/>
                <a:gd name="connsiteX4" fmla="*/ 0 w 300330"/>
                <a:gd name="connsiteY4" fmla="*/ 66947 h 133894"/>
                <a:gd name="connsiteX0" fmla="*/ 0 w 304504"/>
                <a:gd name="connsiteY0" fmla="*/ 0 h 66947"/>
                <a:gd name="connsiteX1" fmla="*/ 300330 w 304504"/>
                <a:gd name="connsiteY1" fmla="*/ 0 h 66947"/>
                <a:gd name="connsiteX2" fmla="*/ 150165 w 304504"/>
                <a:gd name="connsiteY2" fmla="*/ 66947 h 66947"/>
                <a:gd name="connsiteX3" fmla="*/ 0 w 304504"/>
                <a:gd name="connsiteY3" fmla="*/ 0 h 66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4504" h="66947">
                  <a:moveTo>
                    <a:pt x="0" y="0"/>
                  </a:moveTo>
                  <a:cubicBezTo>
                    <a:pt x="25027" y="-11158"/>
                    <a:pt x="275303" y="-11158"/>
                    <a:pt x="300330" y="0"/>
                  </a:cubicBezTo>
                  <a:cubicBezTo>
                    <a:pt x="325357" y="11158"/>
                    <a:pt x="233099" y="66947"/>
                    <a:pt x="150165" y="66947"/>
                  </a:cubicBezTo>
                  <a:cubicBezTo>
                    <a:pt x="67231" y="66947"/>
                    <a:pt x="0" y="36974"/>
                    <a:pt x="0" y="0"/>
                  </a:cubicBezTo>
                  <a:close/>
                </a:path>
              </a:pathLst>
            </a:custGeom>
            <a:solidFill>
              <a:srgbClr val="00B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4" name="円/楕円 83"/>
            <p:cNvSpPr/>
            <p:nvPr/>
          </p:nvSpPr>
          <p:spPr>
            <a:xfrm rot="19179221" flipH="1">
              <a:off x="3980888" y="4120492"/>
              <a:ext cx="304504" cy="66947"/>
            </a:xfrm>
            <a:custGeom>
              <a:avLst/>
              <a:gdLst>
                <a:gd name="connsiteX0" fmla="*/ 0 w 300329"/>
                <a:gd name="connsiteY0" fmla="*/ 66947 h 133893"/>
                <a:gd name="connsiteX1" fmla="*/ 150165 w 300329"/>
                <a:gd name="connsiteY1" fmla="*/ 0 h 133893"/>
                <a:gd name="connsiteX2" fmla="*/ 300330 w 300329"/>
                <a:gd name="connsiteY2" fmla="*/ 66947 h 133893"/>
                <a:gd name="connsiteX3" fmla="*/ 150165 w 300329"/>
                <a:gd name="connsiteY3" fmla="*/ 133894 h 133893"/>
                <a:gd name="connsiteX4" fmla="*/ 0 w 300329"/>
                <a:gd name="connsiteY4" fmla="*/ 66947 h 133893"/>
                <a:gd name="connsiteX0" fmla="*/ 0 w 300330"/>
                <a:gd name="connsiteY0" fmla="*/ 66947 h 133894"/>
                <a:gd name="connsiteX1" fmla="*/ 150165 w 300330"/>
                <a:gd name="connsiteY1" fmla="*/ 0 h 133894"/>
                <a:gd name="connsiteX2" fmla="*/ 300330 w 300330"/>
                <a:gd name="connsiteY2" fmla="*/ 66947 h 133894"/>
                <a:gd name="connsiteX3" fmla="*/ 150165 w 300330"/>
                <a:gd name="connsiteY3" fmla="*/ 133894 h 133894"/>
                <a:gd name="connsiteX4" fmla="*/ 0 w 300330"/>
                <a:gd name="connsiteY4" fmla="*/ 66947 h 133894"/>
                <a:gd name="connsiteX0" fmla="*/ 0 w 300330"/>
                <a:gd name="connsiteY0" fmla="*/ 66947 h 133894"/>
                <a:gd name="connsiteX1" fmla="*/ 150165 w 300330"/>
                <a:gd name="connsiteY1" fmla="*/ 0 h 133894"/>
                <a:gd name="connsiteX2" fmla="*/ 300330 w 300330"/>
                <a:gd name="connsiteY2" fmla="*/ 66947 h 133894"/>
                <a:gd name="connsiteX3" fmla="*/ 150165 w 300330"/>
                <a:gd name="connsiteY3" fmla="*/ 133894 h 133894"/>
                <a:gd name="connsiteX4" fmla="*/ 0 w 300330"/>
                <a:gd name="connsiteY4" fmla="*/ 66947 h 133894"/>
                <a:gd name="connsiteX0" fmla="*/ 0 w 304504"/>
                <a:gd name="connsiteY0" fmla="*/ 0 h 66947"/>
                <a:gd name="connsiteX1" fmla="*/ 300330 w 304504"/>
                <a:gd name="connsiteY1" fmla="*/ 0 h 66947"/>
                <a:gd name="connsiteX2" fmla="*/ 150165 w 304504"/>
                <a:gd name="connsiteY2" fmla="*/ 66947 h 66947"/>
                <a:gd name="connsiteX3" fmla="*/ 0 w 304504"/>
                <a:gd name="connsiteY3" fmla="*/ 0 h 66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4504" h="66947">
                  <a:moveTo>
                    <a:pt x="0" y="0"/>
                  </a:moveTo>
                  <a:cubicBezTo>
                    <a:pt x="25027" y="-11158"/>
                    <a:pt x="275303" y="-11158"/>
                    <a:pt x="300330" y="0"/>
                  </a:cubicBezTo>
                  <a:cubicBezTo>
                    <a:pt x="325357" y="11158"/>
                    <a:pt x="233099" y="66947"/>
                    <a:pt x="150165" y="66947"/>
                  </a:cubicBezTo>
                  <a:cubicBezTo>
                    <a:pt x="67231" y="66947"/>
                    <a:pt x="0" y="36974"/>
                    <a:pt x="0" y="0"/>
                  </a:cubicBezTo>
                  <a:close/>
                </a:path>
              </a:pathLst>
            </a:custGeom>
            <a:solidFill>
              <a:srgbClr val="00B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5" name="フリーフォーム 44"/>
            <p:cNvSpPr/>
            <p:nvPr/>
          </p:nvSpPr>
          <p:spPr>
            <a:xfrm>
              <a:off x="3700958" y="3951428"/>
              <a:ext cx="287655" cy="255270"/>
            </a:xfrm>
            <a:custGeom>
              <a:avLst/>
              <a:gdLst>
                <a:gd name="connsiteX0" fmla="*/ 194310 w 278130"/>
                <a:gd name="connsiteY0" fmla="*/ 0 h 245745"/>
                <a:gd name="connsiteX1" fmla="*/ 278130 w 278130"/>
                <a:gd name="connsiteY1" fmla="*/ 245745 h 245745"/>
                <a:gd name="connsiteX2" fmla="*/ 0 w 278130"/>
                <a:gd name="connsiteY2" fmla="*/ 87630 h 245745"/>
                <a:gd name="connsiteX3" fmla="*/ 62865 w 278130"/>
                <a:gd name="connsiteY3" fmla="*/ 26670 h 245745"/>
                <a:gd name="connsiteX4" fmla="*/ 194310 w 278130"/>
                <a:gd name="connsiteY4" fmla="*/ 0 h 245745"/>
                <a:gd name="connsiteX0" fmla="*/ 194310 w 278130"/>
                <a:gd name="connsiteY0" fmla="*/ 0 h 245745"/>
                <a:gd name="connsiteX1" fmla="*/ 278130 w 278130"/>
                <a:gd name="connsiteY1" fmla="*/ 245745 h 245745"/>
                <a:gd name="connsiteX2" fmla="*/ 0 w 278130"/>
                <a:gd name="connsiteY2" fmla="*/ 87630 h 245745"/>
                <a:gd name="connsiteX3" fmla="*/ 62865 w 278130"/>
                <a:gd name="connsiteY3" fmla="*/ 26670 h 245745"/>
                <a:gd name="connsiteX4" fmla="*/ 194310 w 278130"/>
                <a:gd name="connsiteY4" fmla="*/ 0 h 245745"/>
                <a:gd name="connsiteX0" fmla="*/ 194310 w 278130"/>
                <a:gd name="connsiteY0" fmla="*/ 0 h 245745"/>
                <a:gd name="connsiteX1" fmla="*/ 278130 w 278130"/>
                <a:gd name="connsiteY1" fmla="*/ 245745 h 245745"/>
                <a:gd name="connsiteX2" fmla="*/ 0 w 278130"/>
                <a:gd name="connsiteY2" fmla="*/ 87630 h 245745"/>
                <a:gd name="connsiteX3" fmla="*/ 62865 w 278130"/>
                <a:gd name="connsiteY3" fmla="*/ 26670 h 245745"/>
                <a:gd name="connsiteX4" fmla="*/ 194310 w 278130"/>
                <a:gd name="connsiteY4" fmla="*/ 0 h 245745"/>
                <a:gd name="connsiteX0" fmla="*/ 194310 w 278130"/>
                <a:gd name="connsiteY0" fmla="*/ 0 h 245745"/>
                <a:gd name="connsiteX1" fmla="*/ 278130 w 278130"/>
                <a:gd name="connsiteY1" fmla="*/ 245745 h 245745"/>
                <a:gd name="connsiteX2" fmla="*/ 0 w 278130"/>
                <a:gd name="connsiteY2" fmla="*/ 87630 h 245745"/>
                <a:gd name="connsiteX3" fmla="*/ 62865 w 278130"/>
                <a:gd name="connsiteY3" fmla="*/ 26670 h 245745"/>
                <a:gd name="connsiteX4" fmla="*/ 194310 w 278130"/>
                <a:gd name="connsiteY4" fmla="*/ 0 h 245745"/>
                <a:gd name="connsiteX0" fmla="*/ 194310 w 278130"/>
                <a:gd name="connsiteY0" fmla="*/ 0 h 245745"/>
                <a:gd name="connsiteX1" fmla="*/ 278130 w 278130"/>
                <a:gd name="connsiteY1" fmla="*/ 245745 h 245745"/>
                <a:gd name="connsiteX2" fmla="*/ 0 w 278130"/>
                <a:gd name="connsiteY2" fmla="*/ 87630 h 245745"/>
                <a:gd name="connsiteX3" fmla="*/ 80010 w 278130"/>
                <a:gd name="connsiteY3" fmla="*/ 26670 h 245745"/>
                <a:gd name="connsiteX4" fmla="*/ 194310 w 278130"/>
                <a:gd name="connsiteY4" fmla="*/ 0 h 245745"/>
                <a:gd name="connsiteX0" fmla="*/ 194310 w 278130"/>
                <a:gd name="connsiteY0" fmla="*/ 4168 h 249913"/>
                <a:gd name="connsiteX1" fmla="*/ 278130 w 278130"/>
                <a:gd name="connsiteY1" fmla="*/ 249913 h 249913"/>
                <a:gd name="connsiteX2" fmla="*/ 0 w 278130"/>
                <a:gd name="connsiteY2" fmla="*/ 91798 h 249913"/>
                <a:gd name="connsiteX3" fmla="*/ 80010 w 278130"/>
                <a:gd name="connsiteY3" fmla="*/ 30838 h 249913"/>
                <a:gd name="connsiteX4" fmla="*/ 194310 w 278130"/>
                <a:gd name="connsiteY4" fmla="*/ 4168 h 249913"/>
                <a:gd name="connsiteX0" fmla="*/ 194310 w 278130"/>
                <a:gd name="connsiteY0" fmla="*/ 1875 h 247620"/>
                <a:gd name="connsiteX1" fmla="*/ 278130 w 278130"/>
                <a:gd name="connsiteY1" fmla="*/ 247620 h 247620"/>
                <a:gd name="connsiteX2" fmla="*/ 0 w 278130"/>
                <a:gd name="connsiteY2" fmla="*/ 89505 h 247620"/>
                <a:gd name="connsiteX3" fmla="*/ 83820 w 278130"/>
                <a:gd name="connsiteY3" fmla="*/ 36165 h 247620"/>
                <a:gd name="connsiteX4" fmla="*/ 194310 w 278130"/>
                <a:gd name="connsiteY4" fmla="*/ 1875 h 247620"/>
                <a:gd name="connsiteX0" fmla="*/ 194310 w 278130"/>
                <a:gd name="connsiteY0" fmla="*/ 1015 h 246760"/>
                <a:gd name="connsiteX1" fmla="*/ 278130 w 278130"/>
                <a:gd name="connsiteY1" fmla="*/ 246760 h 246760"/>
                <a:gd name="connsiteX2" fmla="*/ 0 w 278130"/>
                <a:gd name="connsiteY2" fmla="*/ 88645 h 246760"/>
                <a:gd name="connsiteX3" fmla="*/ 83820 w 278130"/>
                <a:gd name="connsiteY3" fmla="*/ 35305 h 246760"/>
                <a:gd name="connsiteX4" fmla="*/ 194310 w 278130"/>
                <a:gd name="connsiteY4" fmla="*/ 1015 h 246760"/>
                <a:gd name="connsiteX0" fmla="*/ 194310 w 278130"/>
                <a:gd name="connsiteY0" fmla="*/ 2048 h 247793"/>
                <a:gd name="connsiteX1" fmla="*/ 278130 w 278130"/>
                <a:gd name="connsiteY1" fmla="*/ 247793 h 247793"/>
                <a:gd name="connsiteX2" fmla="*/ 0 w 278130"/>
                <a:gd name="connsiteY2" fmla="*/ 89678 h 247793"/>
                <a:gd name="connsiteX3" fmla="*/ 83820 w 278130"/>
                <a:gd name="connsiteY3" fmla="*/ 30623 h 247793"/>
                <a:gd name="connsiteX4" fmla="*/ 194310 w 278130"/>
                <a:gd name="connsiteY4" fmla="*/ 2048 h 247793"/>
                <a:gd name="connsiteX0" fmla="*/ 194310 w 278130"/>
                <a:gd name="connsiteY0" fmla="*/ 6430 h 252175"/>
                <a:gd name="connsiteX1" fmla="*/ 278130 w 278130"/>
                <a:gd name="connsiteY1" fmla="*/ 252175 h 252175"/>
                <a:gd name="connsiteX2" fmla="*/ 0 w 278130"/>
                <a:gd name="connsiteY2" fmla="*/ 94060 h 252175"/>
                <a:gd name="connsiteX3" fmla="*/ 72390 w 278130"/>
                <a:gd name="connsiteY3" fmla="*/ 23575 h 252175"/>
                <a:gd name="connsiteX4" fmla="*/ 194310 w 278130"/>
                <a:gd name="connsiteY4" fmla="*/ 6430 h 252175"/>
                <a:gd name="connsiteX0" fmla="*/ 194310 w 278130"/>
                <a:gd name="connsiteY0" fmla="*/ 6430 h 252175"/>
                <a:gd name="connsiteX1" fmla="*/ 278130 w 278130"/>
                <a:gd name="connsiteY1" fmla="*/ 252175 h 252175"/>
                <a:gd name="connsiteX2" fmla="*/ 0 w 278130"/>
                <a:gd name="connsiteY2" fmla="*/ 94060 h 252175"/>
                <a:gd name="connsiteX3" fmla="*/ 72390 w 278130"/>
                <a:gd name="connsiteY3" fmla="*/ 23575 h 252175"/>
                <a:gd name="connsiteX4" fmla="*/ 194310 w 278130"/>
                <a:gd name="connsiteY4" fmla="*/ 6430 h 252175"/>
                <a:gd name="connsiteX0" fmla="*/ 203835 w 287655"/>
                <a:gd name="connsiteY0" fmla="*/ 6430 h 252175"/>
                <a:gd name="connsiteX1" fmla="*/ 287655 w 287655"/>
                <a:gd name="connsiteY1" fmla="*/ 252175 h 252175"/>
                <a:gd name="connsiteX2" fmla="*/ 0 w 287655"/>
                <a:gd name="connsiteY2" fmla="*/ 92155 h 252175"/>
                <a:gd name="connsiteX3" fmla="*/ 81915 w 287655"/>
                <a:gd name="connsiteY3" fmla="*/ 23575 h 252175"/>
                <a:gd name="connsiteX4" fmla="*/ 203835 w 287655"/>
                <a:gd name="connsiteY4" fmla="*/ 6430 h 252175"/>
                <a:gd name="connsiteX0" fmla="*/ 201930 w 287655"/>
                <a:gd name="connsiteY0" fmla="*/ 2565 h 257835"/>
                <a:gd name="connsiteX1" fmla="*/ 287655 w 287655"/>
                <a:gd name="connsiteY1" fmla="*/ 257835 h 257835"/>
                <a:gd name="connsiteX2" fmla="*/ 0 w 287655"/>
                <a:gd name="connsiteY2" fmla="*/ 97815 h 257835"/>
                <a:gd name="connsiteX3" fmla="*/ 81915 w 287655"/>
                <a:gd name="connsiteY3" fmla="*/ 29235 h 257835"/>
                <a:gd name="connsiteX4" fmla="*/ 201930 w 287655"/>
                <a:gd name="connsiteY4" fmla="*/ 2565 h 257835"/>
                <a:gd name="connsiteX0" fmla="*/ 201930 w 287655"/>
                <a:gd name="connsiteY0" fmla="*/ 0 h 255270"/>
                <a:gd name="connsiteX1" fmla="*/ 287655 w 287655"/>
                <a:gd name="connsiteY1" fmla="*/ 255270 h 255270"/>
                <a:gd name="connsiteX2" fmla="*/ 0 w 287655"/>
                <a:gd name="connsiteY2" fmla="*/ 95250 h 255270"/>
                <a:gd name="connsiteX3" fmla="*/ 81915 w 287655"/>
                <a:gd name="connsiteY3" fmla="*/ 26670 h 255270"/>
                <a:gd name="connsiteX4" fmla="*/ 201930 w 287655"/>
                <a:gd name="connsiteY4" fmla="*/ 0 h 255270"/>
                <a:gd name="connsiteX0" fmla="*/ 201930 w 287655"/>
                <a:gd name="connsiteY0" fmla="*/ 0 h 255270"/>
                <a:gd name="connsiteX1" fmla="*/ 287655 w 287655"/>
                <a:gd name="connsiteY1" fmla="*/ 255270 h 255270"/>
                <a:gd name="connsiteX2" fmla="*/ 0 w 287655"/>
                <a:gd name="connsiteY2" fmla="*/ 95250 h 255270"/>
                <a:gd name="connsiteX3" fmla="*/ 85725 w 287655"/>
                <a:gd name="connsiteY3" fmla="*/ 32385 h 255270"/>
                <a:gd name="connsiteX4" fmla="*/ 201930 w 287655"/>
                <a:gd name="connsiteY4" fmla="*/ 0 h 255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655" h="255270">
                  <a:moveTo>
                    <a:pt x="201930" y="0"/>
                  </a:moveTo>
                  <a:lnTo>
                    <a:pt x="287655" y="255270"/>
                  </a:lnTo>
                  <a:lnTo>
                    <a:pt x="0" y="95250"/>
                  </a:lnTo>
                  <a:cubicBezTo>
                    <a:pt x="17145" y="63500"/>
                    <a:pt x="47625" y="52705"/>
                    <a:pt x="85725" y="32385"/>
                  </a:cubicBezTo>
                  <a:cubicBezTo>
                    <a:pt x="173355" y="-5080"/>
                    <a:pt x="152400" y="6985"/>
                    <a:pt x="201930" y="0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6" name="フリーフォーム 45"/>
            <p:cNvSpPr/>
            <p:nvPr/>
          </p:nvSpPr>
          <p:spPr>
            <a:xfrm flipH="1">
              <a:off x="4003281" y="3951428"/>
              <a:ext cx="287655" cy="255270"/>
            </a:xfrm>
            <a:custGeom>
              <a:avLst/>
              <a:gdLst>
                <a:gd name="connsiteX0" fmla="*/ 194310 w 278130"/>
                <a:gd name="connsiteY0" fmla="*/ 0 h 245745"/>
                <a:gd name="connsiteX1" fmla="*/ 278130 w 278130"/>
                <a:gd name="connsiteY1" fmla="*/ 245745 h 245745"/>
                <a:gd name="connsiteX2" fmla="*/ 0 w 278130"/>
                <a:gd name="connsiteY2" fmla="*/ 87630 h 245745"/>
                <a:gd name="connsiteX3" fmla="*/ 62865 w 278130"/>
                <a:gd name="connsiteY3" fmla="*/ 26670 h 245745"/>
                <a:gd name="connsiteX4" fmla="*/ 194310 w 278130"/>
                <a:gd name="connsiteY4" fmla="*/ 0 h 245745"/>
                <a:gd name="connsiteX0" fmla="*/ 194310 w 278130"/>
                <a:gd name="connsiteY0" fmla="*/ 0 h 245745"/>
                <a:gd name="connsiteX1" fmla="*/ 278130 w 278130"/>
                <a:gd name="connsiteY1" fmla="*/ 245745 h 245745"/>
                <a:gd name="connsiteX2" fmla="*/ 0 w 278130"/>
                <a:gd name="connsiteY2" fmla="*/ 87630 h 245745"/>
                <a:gd name="connsiteX3" fmla="*/ 62865 w 278130"/>
                <a:gd name="connsiteY3" fmla="*/ 26670 h 245745"/>
                <a:gd name="connsiteX4" fmla="*/ 194310 w 278130"/>
                <a:gd name="connsiteY4" fmla="*/ 0 h 245745"/>
                <a:gd name="connsiteX0" fmla="*/ 194310 w 278130"/>
                <a:gd name="connsiteY0" fmla="*/ 0 h 245745"/>
                <a:gd name="connsiteX1" fmla="*/ 278130 w 278130"/>
                <a:gd name="connsiteY1" fmla="*/ 245745 h 245745"/>
                <a:gd name="connsiteX2" fmla="*/ 0 w 278130"/>
                <a:gd name="connsiteY2" fmla="*/ 87630 h 245745"/>
                <a:gd name="connsiteX3" fmla="*/ 62865 w 278130"/>
                <a:gd name="connsiteY3" fmla="*/ 26670 h 245745"/>
                <a:gd name="connsiteX4" fmla="*/ 194310 w 278130"/>
                <a:gd name="connsiteY4" fmla="*/ 0 h 245745"/>
                <a:gd name="connsiteX0" fmla="*/ 194310 w 278130"/>
                <a:gd name="connsiteY0" fmla="*/ 0 h 245745"/>
                <a:gd name="connsiteX1" fmla="*/ 278130 w 278130"/>
                <a:gd name="connsiteY1" fmla="*/ 245745 h 245745"/>
                <a:gd name="connsiteX2" fmla="*/ 0 w 278130"/>
                <a:gd name="connsiteY2" fmla="*/ 87630 h 245745"/>
                <a:gd name="connsiteX3" fmla="*/ 62865 w 278130"/>
                <a:gd name="connsiteY3" fmla="*/ 26670 h 245745"/>
                <a:gd name="connsiteX4" fmla="*/ 194310 w 278130"/>
                <a:gd name="connsiteY4" fmla="*/ 0 h 245745"/>
                <a:gd name="connsiteX0" fmla="*/ 194310 w 278130"/>
                <a:gd name="connsiteY0" fmla="*/ 0 h 245745"/>
                <a:gd name="connsiteX1" fmla="*/ 278130 w 278130"/>
                <a:gd name="connsiteY1" fmla="*/ 245745 h 245745"/>
                <a:gd name="connsiteX2" fmla="*/ 0 w 278130"/>
                <a:gd name="connsiteY2" fmla="*/ 87630 h 245745"/>
                <a:gd name="connsiteX3" fmla="*/ 80010 w 278130"/>
                <a:gd name="connsiteY3" fmla="*/ 26670 h 245745"/>
                <a:gd name="connsiteX4" fmla="*/ 194310 w 278130"/>
                <a:gd name="connsiteY4" fmla="*/ 0 h 245745"/>
                <a:gd name="connsiteX0" fmla="*/ 194310 w 278130"/>
                <a:gd name="connsiteY0" fmla="*/ 4168 h 249913"/>
                <a:gd name="connsiteX1" fmla="*/ 278130 w 278130"/>
                <a:gd name="connsiteY1" fmla="*/ 249913 h 249913"/>
                <a:gd name="connsiteX2" fmla="*/ 0 w 278130"/>
                <a:gd name="connsiteY2" fmla="*/ 91798 h 249913"/>
                <a:gd name="connsiteX3" fmla="*/ 80010 w 278130"/>
                <a:gd name="connsiteY3" fmla="*/ 30838 h 249913"/>
                <a:gd name="connsiteX4" fmla="*/ 194310 w 278130"/>
                <a:gd name="connsiteY4" fmla="*/ 4168 h 249913"/>
                <a:gd name="connsiteX0" fmla="*/ 194310 w 278130"/>
                <a:gd name="connsiteY0" fmla="*/ 1875 h 247620"/>
                <a:gd name="connsiteX1" fmla="*/ 278130 w 278130"/>
                <a:gd name="connsiteY1" fmla="*/ 247620 h 247620"/>
                <a:gd name="connsiteX2" fmla="*/ 0 w 278130"/>
                <a:gd name="connsiteY2" fmla="*/ 89505 h 247620"/>
                <a:gd name="connsiteX3" fmla="*/ 83820 w 278130"/>
                <a:gd name="connsiteY3" fmla="*/ 36165 h 247620"/>
                <a:gd name="connsiteX4" fmla="*/ 194310 w 278130"/>
                <a:gd name="connsiteY4" fmla="*/ 1875 h 247620"/>
                <a:gd name="connsiteX0" fmla="*/ 194310 w 278130"/>
                <a:gd name="connsiteY0" fmla="*/ 1015 h 246760"/>
                <a:gd name="connsiteX1" fmla="*/ 278130 w 278130"/>
                <a:gd name="connsiteY1" fmla="*/ 246760 h 246760"/>
                <a:gd name="connsiteX2" fmla="*/ 0 w 278130"/>
                <a:gd name="connsiteY2" fmla="*/ 88645 h 246760"/>
                <a:gd name="connsiteX3" fmla="*/ 83820 w 278130"/>
                <a:gd name="connsiteY3" fmla="*/ 35305 h 246760"/>
                <a:gd name="connsiteX4" fmla="*/ 194310 w 278130"/>
                <a:gd name="connsiteY4" fmla="*/ 1015 h 246760"/>
                <a:gd name="connsiteX0" fmla="*/ 194310 w 278130"/>
                <a:gd name="connsiteY0" fmla="*/ 2048 h 247793"/>
                <a:gd name="connsiteX1" fmla="*/ 278130 w 278130"/>
                <a:gd name="connsiteY1" fmla="*/ 247793 h 247793"/>
                <a:gd name="connsiteX2" fmla="*/ 0 w 278130"/>
                <a:gd name="connsiteY2" fmla="*/ 89678 h 247793"/>
                <a:gd name="connsiteX3" fmla="*/ 83820 w 278130"/>
                <a:gd name="connsiteY3" fmla="*/ 30623 h 247793"/>
                <a:gd name="connsiteX4" fmla="*/ 194310 w 278130"/>
                <a:gd name="connsiteY4" fmla="*/ 2048 h 247793"/>
                <a:gd name="connsiteX0" fmla="*/ 194310 w 278130"/>
                <a:gd name="connsiteY0" fmla="*/ 6430 h 252175"/>
                <a:gd name="connsiteX1" fmla="*/ 278130 w 278130"/>
                <a:gd name="connsiteY1" fmla="*/ 252175 h 252175"/>
                <a:gd name="connsiteX2" fmla="*/ 0 w 278130"/>
                <a:gd name="connsiteY2" fmla="*/ 94060 h 252175"/>
                <a:gd name="connsiteX3" fmla="*/ 72390 w 278130"/>
                <a:gd name="connsiteY3" fmla="*/ 23575 h 252175"/>
                <a:gd name="connsiteX4" fmla="*/ 194310 w 278130"/>
                <a:gd name="connsiteY4" fmla="*/ 6430 h 252175"/>
                <a:gd name="connsiteX0" fmla="*/ 194310 w 278130"/>
                <a:gd name="connsiteY0" fmla="*/ 6430 h 252175"/>
                <a:gd name="connsiteX1" fmla="*/ 278130 w 278130"/>
                <a:gd name="connsiteY1" fmla="*/ 252175 h 252175"/>
                <a:gd name="connsiteX2" fmla="*/ 0 w 278130"/>
                <a:gd name="connsiteY2" fmla="*/ 94060 h 252175"/>
                <a:gd name="connsiteX3" fmla="*/ 72390 w 278130"/>
                <a:gd name="connsiteY3" fmla="*/ 23575 h 252175"/>
                <a:gd name="connsiteX4" fmla="*/ 194310 w 278130"/>
                <a:gd name="connsiteY4" fmla="*/ 6430 h 252175"/>
                <a:gd name="connsiteX0" fmla="*/ 203835 w 287655"/>
                <a:gd name="connsiteY0" fmla="*/ 6430 h 252175"/>
                <a:gd name="connsiteX1" fmla="*/ 287655 w 287655"/>
                <a:gd name="connsiteY1" fmla="*/ 252175 h 252175"/>
                <a:gd name="connsiteX2" fmla="*/ 0 w 287655"/>
                <a:gd name="connsiteY2" fmla="*/ 92155 h 252175"/>
                <a:gd name="connsiteX3" fmla="*/ 81915 w 287655"/>
                <a:gd name="connsiteY3" fmla="*/ 23575 h 252175"/>
                <a:gd name="connsiteX4" fmla="*/ 203835 w 287655"/>
                <a:gd name="connsiteY4" fmla="*/ 6430 h 252175"/>
                <a:gd name="connsiteX0" fmla="*/ 201930 w 287655"/>
                <a:gd name="connsiteY0" fmla="*/ 2565 h 257835"/>
                <a:gd name="connsiteX1" fmla="*/ 287655 w 287655"/>
                <a:gd name="connsiteY1" fmla="*/ 257835 h 257835"/>
                <a:gd name="connsiteX2" fmla="*/ 0 w 287655"/>
                <a:gd name="connsiteY2" fmla="*/ 97815 h 257835"/>
                <a:gd name="connsiteX3" fmla="*/ 81915 w 287655"/>
                <a:gd name="connsiteY3" fmla="*/ 29235 h 257835"/>
                <a:gd name="connsiteX4" fmla="*/ 201930 w 287655"/>
                <a:gd name="connsiteY4" fmla="*/ 2565 h 257835"/>
                <a:gd name="connsiteX0" fmla="*/ 201930 w 287655"/>
                <a:gd name="connsiteY0" fmla="*/ 0 h 255270"/>
                <a:gd name="connsiteX1" fmla="*/ 287655 w 287655"/>
                <a:gd name="connsiteY1" fmla="*/ 255270 h 255270"/>
                <a:gd name="connsiteX2" fmla="*/ 0 w 287655"/>
                <a:gd name="connsiteY2" fmla="*/ 95250 h 255270"/>
                <a:gd name="connsiteX3" fmla="*/ 81915 w 287655"/>
                <a:gd name="connsiteY3" fmla="*/ 26670 h 255270"/>
                <a:gd name="connsiteX4" fmla="*/ 201930 w 287655"/>
                <a:gd name="connsiteY4" fmla="*/ 0 h 255270"/>
                <a:gd name="connsiteX0" fmla="*/ 201930 w 287655"/>
                <a:gd name="connsiteY0" fmla="*/ 0 h 255270"/>
                <a:gd name="connsiteX1" fmla="*/ 287655 w 287655"/>
                <a:gd name="connsiteY1" fmla="*/ 255270 h 255270"/>
                <a:gd name="connsiteX2" fmla="*/ 0 w 287655"/>
                <a:gd name="connsiteY2" fmla="*/ 95250 h 255270"/>
                <a:gd name="connsiteX3" fmla="*/ 85725 w 287655"/>
                <a:gd name="connsiteY3" fmla="*/ 32385 h 255270"/>
                <a:gd name="connsiteX4" fmla="*/ 201930 w 287655"/>
                <a:gd name="connsiteY4" fmla="*/ 0 h 255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655" h="255270">
                  <a:moveTo>
                    <a:pt x="201930" y="0"/>
                  </a:moveTo>
                  <a:lnTo>
                    <a:pt x="287655" y="255270"/>
                  </a:lnTo>
                  <a:lnTo>
                    <a:pt x="0" y="95250"/>
                  </a:lnTo>
                  <a:cubicBezTo>
                    <a:pt x="17145" y="63500"/>
                    <a:pt x="47625" y="52705"/>
                    <a:pt x="85725" y="32385"/>
                  </a:cubicBezTo>
                  <a:cubicBezTo>
                    <a:pt x="173355" y="-5080"/>
                    <a:pt x="152400" y="6985"/>
                    <a:pt x="201930" y="0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7" name="円/楕円 86"/>
            <p:cNvSpPr/>
            <p:nvPr/>
          </p:nvSpPr>
          <p:spPr>
            <a:xfrm rot="2700000">
              <a:off x="3916363" y="4220278"/>
              <a:ext cx="78580" cy="97084"/>
            </a:xfrm>
            <a:custGeom>
              <a:avLst/>
              <a:gdLst>
                <a:gd name="connsiteX0" fmla="*/ 0 w 78580"/>
                <a:gd name="connsiteY0" fmla="*/ 48542 h 97084"/>
                <a:gd name="connsiteX1" fmla="*/ 39290 w 78580"/>
                <a:gd name="connsiteY1" fmla="*/ 0 h 97084"/>
                <a:gd name="connsiteX2" fmla="*/ 78580 w 78580"/>
                <a:gd name="connsiteY2" fmla="*/ 48542 h 97084"/>
                <a:gd name="connsiteX3" fmla="*/ 39290 w 78580"/>
                <a:gd name="connsiteY3" fmla="*/ 97084 h 97084"/>
                <a:gd name="connsiteX4" fmla="*/ 0 w 78580"/>
                <a:gd name="connsiteY4" fmla="*/ 48542 h 97084"/>
                <a:gd name="connsiteX0" fmla="*/ 0 w 78580"/>
                <a:gd name="connsiteY0" fmla="*/ 48542 h 97084"/>
                <a:gd name="connsiteX1" fmla="*/ 39290 w 78580"/>
                <a:gd name="connsiteY1" fmla="*/ 0 h 97084"/>
                <a:gd name="connsiteX2" fmla="*/ 78580 w 78580"/>
                <a:gd name="connsiteY2" fmla="*/ 48542 h 97084"/>
                <a:gd name="connsiteX3" fmla="*/ 39290 w 78580"/>
                <a:gd name="connsiteY3" fmla="*/ 97084 h 97084"/>
                <a:gd name="connsiteX4" fmla="*/ 0 w 78580"/>
                <a:gd name="connsiteY4" fmla="*/ 48542 h 97084"/>
                <a:gd name="connsiteX0" fmla="*/ 0 w 78580"/>
                <a:gd name="connsiteY0" fmla="*/ 48542 h 97084"/>
                <a:gd name="connsiteX1" fmla="*/ 39290 w 78580"/>
                <a:gd name="connsiteY1" fmla="*/ 0 h 97084"/>
                <a:gd name="connsiteX2" fmla="*/ 78580 w 78580"/>
                <a:gd name="connsiteY2" fmla="*/ 48542 h 97084"/>
                <a:gd name="connsiteX3" fmla="*/ 39290 w 78580"/>
                <a:gd name="connsiteY3" fmla="*/ 97084 h 97084"/>
                <a:gd name="connsiteX4" fmla="*/ 0 w 78580"/>
                <a:gd name="connsiteY4" fmla="*/ 48542 h 97084"/>
                <a:gd name="connsiteX0" fmla="*/ 0 w 78580"/>
                <a:gd name="connsiteY0" fmla="*/ 48542 h 97084"/>
                <a:gd name="connsiteX1" fmla="*/ 39290 w 78580"/>
                <a:gd name="connsiteY1" fmla="*/ 0 h 97084"/>
                <a:gd name="connsiteX2" fmla="*/ 78580 w 78580"/>
                <a:gd name="connsiteY2" fmla="*/ 48542 h 97084"/>
                <a:gd name="connsiteX3" fmla="*/ 39290 w 78580"/>
                <a:gd name="connsiteY3" fmla="*/ 97084 h 97084"/>
                <a:gd name="connsiteX4" fmla="*/ 0 w 78580"/>
                <a:gd name="connsiteY4" fmla="*/ 48542 h 97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580" h="97084">
                  <a:moveTo>
                    <a:pt x="0" y="48542"/>
                  </a:moveTo>
                  <a:cubicBezTo>
                    <a:pt x="0" y="21733"/>
                    <a:pt x="17591" y="0"/>
                    <a:pt x="39290" y="0"/>
                  </a:cubicBezTo>
                  <a:cubicBezTo>
                    <a:pt x="60989" y="0"/>
                    <a:pt x="78580" y="21733"/>
                    <a:pt x="78580" y="48542"/>
                  </a:cubicBezTo>
                  <a:cubicBezTo>
                    <a:pt x="78580" y="75351"/>
                    <a:pt x="60989" y="78226"/>
                    <a:pt x="39290" y="97084"/>
                  </a:cubicBezTo>
                  <a:cubicBezTo>
                    <a:pt x="12203" y="75532"/>
                    <a:pt x="0" y="75351"/>
                    <a:pt x="0" y="48542"/>
                  </a:cubicBezTo>
                  <a:close/>
                </a:path>
              </a:pathLst>
            </a:custGeom>
            <a:solidFill>
              <a:srgbClr val="00B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8" name="円/楕円 86"/>
            <p:cNvSpPr/>
            <p:nvPr/>
          </p:nvSpPr>
          <p:spPr>
            <a:xfrm rot="18900000" flipH="1">
              <a:off x="3996675" y="4220278"/>
              <a:ext cx="78580" cy="97084"/>
            </a:xfrm>
            <a:custGeom>
              <a:avLst/>
              <a:gdLst>
                <a:gd name="connsiteX0" fmla="*/ 0 w 78580"/>
                <a:gd name="connsiteY0" fmla="*/ 48542 h 97084"/>
                <a:gd name="connsiteX1" fmla="*/ 39290 w 78580"/>
                <a:gd name="connsiteY1" fmla="*/ 0 h 97084"/>
                <a:gd name="connsiteX2" fmla="*/ 78580 w 78580"/>
                <a:gd name="connsiteY2" fmla="*/ 48542 h 97084"/>
                <a:gd name="connsiteX3" fmla="*/ 39290 w 78580"/>
                <a:gd name="connsiteY3" fmla="*/ 97084 h 97084"/>
                <a:gd name="connsiteX4" fmla="*/ 0 w 78580"/>
                <a:gd name="connsiteY4" fmla="*/ 48542 h 97084"/>
                <a:gd name="connsiteX0" fmla="*/ 0 w 78580"/>
                <a:gd name="connsiteY0" fmla="*/ 48542 h 97084"/>
                <a:gd name="connsiteX1" fmla="*/ 39290 w 78580"/>
                <a:gd name="connsiteY1" fmla="*/ 0 h 97084"/>
                <a:gd name="connsiteX2" fmla="*/ 78580 w 78580"/>
                <a:gd name="connsiteY2" fmla="*/ 48542 h 97084"/>
                <a:gd name="connsiteX3" fmla="*/ 39290 w 78580"/>
                <a:gd name="connsiteY3" fmla="*/ 97084 h 97084"/>
                <a:gd name="connsiteX4" fmla="*/ 0 w 78580"/>
                <a:gd name="connsiteY4" fmla="*/ 48542 h 97084"/>
                <a:gd name="connsiteX0" fmla="*/ 0 w 78580"/>
                <a:gd name="connsiteY0" fmla="*/ 48542 h 97084"/>
                <a:gd name="connsiteX1" fmla="*/ 39290 w 78580"/>
                <a:gd name="connsiteY1" fmla="*/ 0 h 97084"/>
                <a:gd name="connsiteX2" fmla="*/ 78580 w 78580"/>
                <a:gd name="connsiteY2" fmla="*/ 48542 h 97084"/>
                <a:gd name="connsiteX3" fmla="*/ 39290 w 78580"/>
                <a:gd name="connsiteY3" fmla="*/ 97084 h 97084"/>
                <a:gd name="connsiteX4" fmla="*/ 0 w 78580"/>
                <a:gd name="connsiteY4" fmla="*/ 48542 h 97084"/>
                <a:gd name="connsiteX0" fmla="*/ 0 w 78580"/>
                <a:gd name="connsiteY0" fmla="*/ 48542 h 97084"/>
                <a:gd name="connsiteX1" fmla="*/ 39290 w 78580"/>
                <a:gd name="connsiteY1" fmla="*/ 0 h 97084"/>
                <a:gd name="connsiteX2" fmla="*/ 78580 w 78580"/>
                <a:gd name="connsiteY2" fmla="*/ 48542 h 97084"/>
                <a:gd name="connsiteX3" fmla="*/ 39290 w 78580"/>
                <a:gd name="connsiteY3" fmla="*/ 97084 h 97084"/>
                <a:gd name="connsiteX4" fmla="*/ 0 w 78580"/>
                <a:gd name="connsiteY4" fmla="*/ 48542 h 97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580" h="97084">
                  <a:moveTo>
                    <a:pt x="0" y="48542"/>
                  </a:moveTo>
                  <a:cubicBezTo>
                    <a:pt x="0" y="21733"/>
                    <a:pt x="17591" y="0"/>
                    <a:pt x="39290" y="0"/>
                  </a:cubicBezTo>
                  <a:cubicBezTo>
                    <a:pt x="60989" y="0"/>
                    <a:pt x="78580" y="21733"/>
                    <a:pt x="78580" y="48542"/>
                  </a:cubicBezTo>
                  <a:cubicBezTo>
                    <a:pt x="78580" y="75351"/>
                    <a:pt x="60989" y="78226"/>
                    <a:pt x="39290" y="97084"/>
                  </a:cubicBezTo>
                  <a:cubicBezTo>
                    <a:pt x="12203" y="75532"/>
                    <a:pt x="0" y="75351"/>
                    <a:pt x="0" y="48542"/>
                  </a:cubicBezTo>
                  <a:close/>
                </a:path>
              </a:pathLst>
            </a:custGeom>
            <a:solidFill>
              <a:srgbClr val="00B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9" name="円/楕円 48"/>
            <p:cNvSpPr/>
            <p:nvPr/>
          </p:nvSpPr>
          <p:spPr>
            <a:xfrm>
              <a:off x="3965357" y="4194154"/>
              <a:ext cx="59742" cy="79688"/>
            </a:xfrm>
            <a:prstGeom prst="ellipse">
              <a:avLst/>
            </a:prstGeom>
            <a:solidFill>
              <a:srgbClr val="00B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0" name="フリーフォーム 49"/>
            <p:cNvSpPr/>
            <p:nvPr/>
          </p:nvSpPr>
          <p:spPr>
            <a:xfrm>
              <a:off x="3717376" y="4009541"/>
              <a:ext cx="260684" cy="164262"/>
            </a:xfrm>
            <a:custGeom>
              <a:avLst/>
              <a:gdLst/>
              <a:ahLst/>
              <a:cxnLst/>
              <a:rect l="l" t="t" r="r" b="b"/>
              <a:pathLst>
                <a:path w="260684" h="164262">
                  <a:moveTo>
                    <a:pt x="21730" y="0"/>
                  </a:moveTo>
                  <a:lnTo>
                    <a:pt x="248560" y="128159"/>
                  </a:lnTo>
                  <a:lnTo>
                    <a:pt x="260684" y="164262"/>
                  </a:lnTo>
                  <a:lnTo>
                    <a:pt x="0" y="16269"/>
                  </a:lnTo>
                  <a:cubicBezTo>
                    <a:pt x="6335" y="9989"/>
                    <a:pt x="13604" y="4734"/>
                    <a:pt x="21730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1" name="フリーフォーム 50"/>
            <p:cNvSpPr/>
            <p:nvPr/>
          </p:nvSpPr>
          <p:spPr>
            <a:xfrm flipH="1">
              <a:off x="4016577" y="4009541"/>
              <a:ext cx="260684" cy="164262"/>
            </a:xfrm>
            <a:custGeom>
              <a:avLst/>
              <a:gdLst/>
              <a:ahLst/>
              <a:cxnLst/>
              <a:rect l="l" t="t" r="r" b="b"/>
              <a:pathLst>
                <a:path w="260684" h="164262">
                  <a:moveTo>
                    <a:pt x="21730" y="0"/>
                  </a:moveTo>
                  <a:lnTo>
                    <a:pt x="248560" y="128159"/>
                  </a:lnTo>
                  <a:lnTo>
                    <a:pt x="260684" y="164262"/>
                  </a:lnTo>
                  <a:lnTo>
                    <a:pt x="0" y="16269"/>
                  </a:lnTo>
                  <a:cubicBezTo>
                    <a:pt x="6335" y="9989"/>
                    <a:pt x="13604" y="4734"/>
                    <a:pt x="21730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71" name="グループ化 70"/>
          <p:cNvGrpSpPr/>
          <p:nvPr/>
        </p:nvGrpSpPr>
        <p:grpSpPr>
          <a:xfrm>
            <a:off x="2529287" y="798492"/>
            <a:ext cx="1095605" cy="1600125"/>
            <a:chOff x="1382142" y="2998081"/>
            <a:chExt cx="903311" cy="1319281"/>
          </a:xfrm>
        </p:grpSpPr>
        <p:sp>
          <p:nvSpPr>
            <p:cNvPr id="72" name="円/楕円 71"/>
            <p:cNvSpPr/>
            <p:nvPr/>
          </p:nvSpPr>
          <p:spPr>
            <a:xfrm>
              <a:off x="1448133" y="3108425"/>
              <a:ext cx="778193" cy="89086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3" name="グループ化 72"/>
            <p:cNvGrpSpPr/>
            <p:nvPr/>
          </p:nvGrpSpPr>
          <p:grpSpPr>
            <a:xfrm>
              <a:off x="1419947" y="3065298"/>
              <a:ext cx="834570" cy="1252064"/>
              <a:chOff x="1975302" y="5324480"/>
              <a:chExt cx="834570" cy="1252064"/>
            </a:xfrm>
          </p:grpSpPr>
          <p:sp>
            <p:nvSpPr>
              <p:cNvPr id="78" name="円/楕円 708"/>
              <p:cNvSpPr/>
              <p:nvPr/>
            </p:nvSpPr>
            <p:spPr>
              <a:xfrm>
                <a:off x="1994887" y="5324480"/>
                <a:ext cx="795397" cy="634204"/>
              </a:xfrm>
              <a:custGeom>
                <a:avLst/>
                <a:gdLst/>
                <a:ahLst/>
                <a:cxnLst/>
                <a:rect l="l" t="t" r="r" b="b"/>
                <a:pathLst>
                  <a:path w="795397" h="634204">
                    <a:moveTo>
                      <a:pt x="317102" y="0"/>
                    </a:moveTo>
                    <a:cubicBezTo>
                      <a:pt x="345067" y="0"/>
                      <a:pt x="372186" y="3620"/>
                      <a:pt x="397699" y="11623"/>
                    </a:cubicBezTo>
                    <a:cubicBezTo>
                      <a:pt x="423212" y="3620"/>
                      <a:pt x="450331" y="0"/>
                      <a:pt x="478295" y="0"/>
                    </a:cubicBezTo>
                    <a:cubicBezTo>
                      <a:pt x="653426" y="0"/>
                      <a:pt x="795397" y="141971"/>
                      <a:pt x="795397" y="317102"/>
                    </a:cubicBezTo>
                    <a:cubicBezTo>
                      <a:pt x="795397" y="492233"/>
                      <a:pt x="653426" y="634204"/>
                      <a:pt x="478295" y="634204"/>
                    </a:cubicBezTo>
                    <a:cubicBezTo>
                      <a:pt x="450331" y="634204"/>
                      <a:pt x="423212" y="630584"/>
                      <a:pt x="397699" y="622581"/>
                    </a:cubicBezTo>
                    <a:cubicBezTo>
                      <a:pt x="372186" y="630584"/>
                      <a:pt x="345067" y="634204"/>
                      <a:pt x="317102" y="634204"/>
                    </a:cubicBezTo>
                    <a:cubicBezTo>
                      <a:pt x="141971" y="634204"/>
                      <a:pt x="0" y="492233"/>
                      <a:pt x="0" y="317102"/>
                    </a:cubicBezTo>
                    <a:cubicBezTo>
                      <a:pt x="0" y="141971"/>
                      <a:pt x="141971" y="0"/>
                      <a:pt x="31710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" name="片側の 2 つの角を丸めた四角形 78"/>
              <p:cNvSpPr/>
              <p:nvPr/>
            </p:nvSpPr>
            <p:spPr>
              <a:xfrm>
                <a:off x="2072680" y="6237312"/>
                <a:ext cx="639814" cy="3392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44546A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" name="フリーフォーム 79"/>
              <p:cNvSpPr/>
              <p:nvPr/>
            </p:nvSpPr>
            <p:spPr>
              <a:xfrm>
                <a:off x="2261581" y="6088901"/>
                <a:ext cx="265453" cy="273984"/>
              </a:xfrm>
              <a:custGeom>
                <a:avLst/>
                <a:gdLst>
                  <a:gd name="connsiteX0" fmla="*/ 109057 w 323141"/>
                  <a:gd name="connsiteY0" fmla="*/ 0 h 470199"/>
                  <a:gd name="connsiteX1" fmla="*/ 213831 w 323141"/>
                  <a:gd name="connsiteY1" fmla="*/ 0 h 470199"/>
                  <a:gd name="connsiteX2" fmla="*/ 240026 w 323141"/>
                  <a:gd name="connsiteY2" fmla="*/ 26195 h 470199"/>
                  <a:gd name="connsiteX3" fmla="*/ 240026 w 323141"/>
                  <a:gd name="connsiteY3" fmla="*/ 130480 h 470199"/>
                  <a:gd name="connsiteX4" fmla="*/ 323141 w 323141"/>
                  <a:gd name="connsiteY4" fmla="*/ 130480 h 470199"/>
                  <a:gd name="connsiteX5" fmla="*/ 242356 w 323141"/>
                  <a:gd name="connsiteY5" fmla="*/ 470199 h 470199"/>
                  <a:gd name="connsiteX6" fmla="*/ 80785 w 323141"/>
                  <a:gd name="connsiteY6" fmla="*/ 470199 h 470199"/>
                  <a:gd name="connsiteX7" fmla="*/ 0 w 323141"/>
                  <a:gd name="connsiteY7" fmla="*/ 130480 h 470199"/>
                  <a:gd name="connsiteX8" fmla="*/ 82862 w 323141"/>
                  <a:gd name="connsiteY8" fmla="*/ 130480 h 470199"/>
                  <a:gd name="connsiteX9" fmla="*/ 82862 w 323141"/>
                  <a:gd name="connsiteY9" fmla="*/ 26195 h 470199"/>
                  <a:gd name="connsiteX10" fmla="*/ 109057 w 323141"/>
                  <a:gd name="connsiteY10" fmla="*/ 0 h 470199"/>
                  <a:gd name="connsiteX0" fmla="*/ 109057 w 323141"/>
                  <a:gd name="connsiteY0" fmla="*/ 0 h 470199"/>
                  <a:gd name="connsiteX1" fmla="*/ 213831 w 323141"/>
                  <a:gd name="connsiteY1" fmla="*/ 0 h 470199"/>
                  <a:gd name="connsiteX2" fmla="*/ 240026 w 323141"/>
                  <a:gd name="connsiteY2" fmla="*/ 26195 h 470199"/>
                  <a:gd name="connsiteX3" fmla="*/ 240026 w 323141"/>
                  <a:gd name="connsiteY3" fmla="*/ 130480 h 470199"/>
                  <a:gd name="connsiteX4" fmla="*/ 323141 w 323141"/>
                  <a:gd name="connsiteY4" fmla="*/ 130480 h 470199"/>
                  <a:gd name="connsiteX5" fmla="*/ 242356 w 323141"/>
                  <a:gd name="connsiteY5" fmla="*/ 470199 h 470199"/>
                  <a:gd name="connsiteX6" fmla="*/ 145717 w 323141"/>
                  <a:gd name="connsiteY6" fmla="*/ 272079 h 470199"/>
                  <a:gd name="connsiteX7" fmla="*/ 0 w 323141"/>
                  <a:gd name="connsiteY7" fmla="*/ 130480 h 470199"/>
                  <a:gd name="connsiteX8" fmla="*/ 82862 w 323141"/>
                  <a:gd name="connsiteY8" fmla="*/ 130480 h 470199"/>
                  <a:gd name="connsiteX9" fmla="*/ 82862 w 323141"/>
                  <a:gd name="connsiteY9" fmla="*/ 26195 h 470199"/>
                  <a:gd name="connsiteX10" fmla="*/ 109057 w 323141"/>
                  <a:gd name="connsiteY10" fmla="*/ 0 h 470199"/>
                  <a:gd name="connsiteX0" fmla="*/ 109057 w 323141"/>
                  <a:gd name="connsiteY0" fmla="*/ 0 h 273984"/>
                  <a:gd name="connsiteX1" fmla="*/ 213831 w 323141"/>
                  <a:gd name="connsiteY1" fmla="*/ 0 h 273984"/>
                  <a:gd name="connsiteX2" fmla="*/ 240026 w 323141"/>
                  <a:gd name="connsiteY2" fmla="*/ 26195 h 273984"/>
                  <a:gd name="connsiteX3" fmla="*/ 240026 w 323141"/>
                  <a:gd name="connsiteY3" fmla="*/ 130480 h 273984"/>
                  <a:gd name="connsiteX4" fmla="*/ 323141 w 323141"/>
                  <a:gd name="connsiteY4" fmla="*/ 130480 h 273984"/>
                  <a:gd name="connsiteX5" fmla="*/ 200614 w 323141"/>
                  <a:gd name="connsiteY5" fmla="*/ 273984 h 273984"/>
                  <a:gd name="connsiteX6" fmla="*/ 145717 w 323141"/>
                  <a:gd name="connsiteY6" fmla="*/ 272079 h 273984"/>
                  <a:gd name="connsiteX7" fmla="*/ 0 w 323141"/>
                  <a:gd name="connsiteY7" fmla="*/ 130480 h 273984"/>
                  <a:gd name="connsiteX8" fmla="*/ 82862 w 323141"/>
                  <a:gd name="connsiteY8" fmla="*/ 130480 h 273984"/>
                  <a:gd name="connsiteX9" fmla="*/ 82862 w 323141"/>
                  <a:gd name="connsiteY9" fmla="*/ 26195 h 273984"/>
                  <a:gd name="connsiteX10" fmla="*/ 109057 w 323141"/>
                  <a:gd name="connsiteY10" fmla="*/ 0 h 273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23141" h="273984">
                    <a:moveTo>
                      <a:pt x="109057" y="0"/>
                    </a:moveTo>
                    <a:lnTo>
                      <a:pt x="213831" y="0"/>
                    </a:lnTo>
                    <a:cubicBezTo>
                      <a:pt x="228298" y="0"/>
                      <a:pt x="240026" y="11728"/>
                      <a:pt x="240026" y="26195"/>
                    </a:cubicBezTo>
                    <a:lnTo>
                      <a:pt x="240026" y="130480"/>
                    </a:lnTo>
                    <a:lnTo>
                      <a:pt x="323141" y="130480"/>
                    </a:lnTo>
                    <a:lnTo>
                      <a:pt x="200614" y="273984"/>
                    </a:lnTo>
                    <a:lnTo>
                      <a:pt x="145717" y="272079"/>
                    </a:lnTo>
                    <a:lnTo>
                      <a:pt x="0" y="130480"/>
                    </a:lnTo>
                    <a:lnTo>
                      <a:pt x="82862" y="130480"/>
                    </a:lnTo>
                    <a:lnTo>
                      <a:pt x="82862" y="26195"/>
                    </a:lnTo>
                    <a:cubicBezTo>
                      <a:pt x="82862" y="11728"/>
                      <a:pt x="94590" y="0"/>
                      <a:pt x="10905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" name="台形 80"/>
              <p:cNvSpPr/>
              <p:nvPr/>
            </p:nvSpPr>
            <p:spPr>
              <a:xfrm rot="10800000">
                <a:off x="2286418" y="6302561"/>
                <a:ext cx="207764" cy="139038"/>
              </a:xfrm>
              <a:prstGeom prst="trapezoid">
                <a:avLst>
                  <a:gd name="adj" fmla="val 58044"/>
                </a:avLst>
              </a:prstGeom>
              <a:solidFill>
                <a:srgbClr val="44546A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2" name="グループ化 81"/>
              <p:cNvGrpSpPr/>
              <p:nvPr/>
            </p:nvGrpSpPr>
            <p:grpSpPr>
              <a:xfrm>
                <a:off x="1975302" y="5381649"/>
                <a:ext cx="834570" cy="787400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107" name="グループ化 106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12" name="円/楕円 111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3" name="円/楕円 112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08" name="グループ化 107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10" name="円/楕円 109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1" name="円/楕円 110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9" name="円/楕円 108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3" name="円/楕円 27"/>
              <p:cNvSpPr/>
              <p:nvPr/>
            </p:nvSpPr>
            <p:spPr>
              <a:xfrm>
                <a:off x="2312468" y="6059792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" name="円/楕円 27"/>
              <p:cNvSpPr/>
              <p:nvPr/>
            </p:nvSpPr>
            <p:spPr>
              <a:xfrm rot="10800000">
                <a:off x="2118635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" name="円/楕円 27"/>
              <p:cNvSpPr/>
              <p:nvPr/>
            </p:nvSpPr>
            <p:spPr>
              <a:xfrm rot="10800000">
                <a:off x="2525035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" name="正方形/長方形 67"/>
              <p:cNvSpPr/>
              <p:nvPr/>
            </p:nvSpPr>
            <p:spPr>
              <a:xfrm>
                <a:off x="2369527" y="5956511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" name="二等辺三角形 86"/>
              <p:cNvSpPr/>
              <p:nvPr/>
            </p:nvSpPr>
            <p:spPr>
              <a:xfrm rot="3600000">
                <a:off x="2311765" y="6433706"/>
                <a:ext cx="97406" cy="86060"/>
              </a:xfrm>
              <a:prstGeom prst="triangle">
                <a:avLst/>
              </a:prstGeom>
              <a:solidFill>
                <a:srgbClr val="70AD47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" name="二等辺三角形 87"/>
              <p:cNvSpPr/>
              <p:nvPr/>
            </p:nvSpPr>
            <p:spPr>
              <a:xfrm rot="1800000">
                <a:off x="2320141" y="6463549"/>
                <a:ext cx="97406" cy="86060"/>
              </a:xfrm>
              <a:prstGeom prst="triangle">
                <a:avLst/>
              </a:prstGeom>
              <a:solidFill>
                <a:srgbClr val="70AD47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" name="二等辺三角形 88"/>
              <p:cNvSpPr/>
              <p:nvPr/>
            </p:nvSpPr>
            <p:spPr>
              <a:xfrm rot="18000000" flipH="1">
                <a:off x="2369973" y="6433706"/>
                <a:ext cx="97406" cy="86060"/>
              </a:xfrm>
              <a:prstGeom prst="triangle">
                <a:avLst/>
              </a:prstGeom>
              <a:solidFill>
                <a:srgbClr val="70AD47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0" name="二等辺三角形 89"/>
              <p:cNvSpPr/>
              <p:nvPr/>
            </p:nvSpPr>
            <p:spPr>
              <a:xfrm rot="19800000" flipH="1">
                <a:off x="2378349" y="6463549"/>
                <a:ext cx="97406" cy="86060"/>
              </a:xfrm>
              <a:prstGeom prst="triangle">
                <a:avLst/>
              </a:prstGeom>
              <a:solidFill>
                <a:srgbClr val="70AD47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" name="フリーフォーム 90"/>
              <p:cNvSpPr/>
              <p:nvPr/>
            </p:nvSpPr>
            <p:spPr>
              <a:xfrm>
                <a:off x="2100322" y="6210610"/>
                <a:ext cx="287655" cy="255270"/>
              </a:xfrm>
              <a:custGeom>
                <a:avLst/>
                <a:gdLst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80010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4168 h 249913"/>
                  <a:gd name="connsiteX1" fmla="*/ 278130 w 278130"/>
                  <a:gd name="connsiteY1" fmla="*/ 249913 h 249913"/>
                  <a:gd name="connsiteX2" fmla="*/ 0 w 278130"/>
                  <a:gd name="connsiteY2" fmla="*/ 91798 h 249913"/>
                  <a:gd name="connsiteX3" fmla="*/ 80010 w 278130"/>
                  <a:gd name="connsiteY3" fmla="*/ 30838 h 249913"/>
                  <a:gd name="connsiteX4" fmla="*/ 194310 w 278130"/>
                  <a:gd name="connsiteY4" fmla="*/ 4168 h 249913"/>
                  <a:gd name="connsiteX0" fmla="*/ 194310 w 278130"/>
                  <a:gd name="connsiteY0" fmla="*/ 1875 h 247620"/>
                  <a:gd name="connsiteX1" fmla="*/ 278130 w 278130"/>
                  <a:gd name="connsiteY1" fmla="*/ 247620 h 247620"/>
                  <a:gd name="connsiteX2" fmla="*/ 0 w 278130"/>
                  <a:gd name="connsiteY2" fmla="*/ 89505 h 247620"/>
                  <a:gd name="connsiteX3" fmla="*/ 83820 w 278130"/>
                  <a:gd name="connsiteY3" fmla="*/ 36165 h 247620"/>
                  <a:gd name="connsiteX4" fmla="*/ 194310 w 278130"/>
                  <a:gd name="connsiteY4" fmla="*/ 1875 h 247620"/>
                  <a:gd name="connsiteX0" fmla="*/ 194310 w 278130"/>
                  <a:gd name="connsiteY0" fmla="*/ 1015 h 246760"/>
                  <a:gd name="connsiteX1" fmla="*/ 278130 w 278130"/>
                  <a:gd name="connsiteY1" fmla="*/ 246760 h 246760"/>
                  <a:gd name="connsiteX2" fmla="*/ 0 w 278130"/>
                  <a:gd name="connsiteY2" fmla="*/ 88645 h 246760"/>
                  <a:gd name="connsiteX3" fmla="*/ 83820 w 278130"/>
                  <a:gd name="connsiteY3" fmla="*/ 35305 h 246760"/>
                  <a:gd name="connsiteX4" fmla="*/ 194310 w 278130"/>
                  <a:gd name="connsiteY4" fmla="*/ 1015 h 246760"/>
                  <a:gd name="connsiteX0" fmla="*/ 194310 w 278130"/>
                  <a:gd name="connsiteY0" fmla="*/ 2048 h 247793"/>
                  <a:gd name="connsiteX1" fmla="*/ 278130 w 278130"/>
                  <a:gd name="connsiteY1" fmla="*/ 247793 h 247793"/>
                  <a:gd name="connsiteX2" fmla="*/ 0 w 278130"/>
                  <a:gd name="connsiteY2" fmla="*/ 89678 h 247793"/>
                  <a:gd name="connsiteX3" fmla="*/ 83820 w 278130"/>
                  <a:gd name="connsiteY3" fmla="*/ 30623 h 247793"/>
                  <a:gd name="connsiteX4" fmla="*/ 194310 w 278130"/>
                  <a:gd name="connsiteY4" fmla="*/ 2048 h 247793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203835 w 287655"/>
                  <a:gd name="connsiteY0" fmla="*/ 6430 h 252175"/>
                  <a:gd name="connsiteX1" fmla="*/ 287655 w 287655"/>
                  <a:gd name="connsiteY1" fmla="*/ 252175 h 252175"/>
                  <a:gd name="connsiteX2" fmla="*/ 0 w 287655"/>
                  <a:gd name="connsiteY2" fmla="*/ 92155 h 252175"/>
                  <a:gd name="connsiteX3" fmla="*/ 81915 w 287655"/>
                  <a:gd name="connsiteY3" fmla="*/ 23575 h 252175"/>
                  <a:gd name="connsiteX4" fmla="*/ 203835 w 287655"/>
                  <a:gd name="connsiteY4" fmla="*/ 6430 h 252175"/>
                  <a:gd name="connsiteX0" fmla="*/ 201930 w 287655"/>
                  <a:gd name="connsiteY0" fmla="*/ 2565 h 257835"/>
                  <a:gd name="connsiteX1" fmla="*/ 287655 w 287655"/>
                  <a:gd name="connsiteY1" fmla="*/ 257835 h 257835"/>
                  <a:gd name="connsiteX2" fmla="*/ 0 w 287655"/>
                  <a:gd name="connsiteY2" fmla="*/ 97815 h 257835"/>
                  <a:gd name="connsiteX3" fmla="*/ 81915 w 287655"/>
                  <a:gd name="connsiteY3" fmla="*/ 29235 h 257835"/>
                  <a:gd name="connsiteX4" fmla="*/ 201930 w 287655"/>
                  <a:gd name="connsiteY4" fmla="*/ 2565 h 257835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1915 w 287655"/>
                  <a:gd name="connsiteY3" fmla="*/ 26670 h 255270"/>
                  <a:gd name="connsiteX4" fmla="*/ 201930 w 287655"/>
                  <a:gd name="connsiteY4" fmla="*/ 0 h 255270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5725 w 287655"/>
                  <a:gd name="connsiteY3" fmla="*/ 32385 h 255270"/>
                  <a:gd name="connsiteX4" fmla="*/ 201930 w 287655"/>
                  <a:gd name="connsiteY4" fmla="*/ 0 h 255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655" h="255270">
                    <a:moveTo>
                      <a:pt x="201930" y="0"/>
                    </a:moveTo>
                    <a:lnTo>
                      <a:pt x="287655" y="255270"/>
                    </a:lnTo>
                    <a:lnTo>
                      <a:pt x="0" y="95250"/>
                    </a:lnTo>
                    <a:cubicBezTo>
                      <a:pt x="17145" y="63500"/>
                      <a:pt x="47625" y="52705"/>
                      <a:pt x="85725" y="32385"/>
                    </a:cubicBezTo>
                    <a:cubicBezTo>
                      <a:pt x="173355" y="-5080"/>
                      <a:pt x="152400" y="6985"/>
                      <a:pt x="201930" y="0"/>
                    </a:cubicBezTo>
                    <a:close/>
                  </a:path>
                </a:pathLst>
              </a:custGeom>
              <a:solidFill>
                <a:srgbClr val="5B9BD5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" name="フリーフォーム 91"/>
              <p:cNvSpPr/>
              <p:nvPr/>
            </p:nvSpPr>
            <p:spPr>
              <a:xfrm flipH="1">
                <a:off x="2402645" y="6210610"/>
                <a:ext cx="287655" cy="255270"/>
              </a:xfrm>
              <a:custGeom>
                <a:avLst/>
                <a:gdLst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80010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4168 h 249913"/>
                  <a:gd name="connsiteX1" fmla="*/ 278130 w 278130"/>
                  <a:gd name="connsiteY1" fmla="*/ 249913 h 249913"/>
                  <a:gd name="connsiteX2" fmla="*/ 0 w 278130"/>
                  <a:gd name="connsiteY2" fmla="*/ 91798 h 249913"/>
                  <a:gd name="connsiteX3" fmla="*/ 80010 w 278130"/>
                  <a:gd name="connsiteY3" fmla="*/ 30838 h 249913"/>
                  <a:gd name="connsiteX4" fmla="*/ 194310 w 278130"/>
                  <a:gd name="connsiteY4" fmla="*/ 4168 h 249913"/>
                  <a:gd name="connsiteX0" fmla="*/ 194310 w 278130"/>
                  <a:gd name="connsiteY0" fmla="*/ 1875 h 247620"/>
                  <a:gd name="connsiteX1" fmla="*/ 278130 w 278130"/>
                  <a:gd name="connsiteY1" fmla="*/ 247620 h 247620"/>
                  <a:gd name="connsiteX2" fmla="*/ 0 w 278130"/>
                  <a:gd name="connsiteY2" fmla="*/ 89505 h 247620"/>
                  <a:gd name="connsiteX3" fmla="*/ 83820 w 278130"/>
                  <a:gd name="connsiteY3" fmla="*/ 36165 h 247620"/>
                  <a:gd name="connsiteX4" fmla="*/ 194310 w 278130"/>
                  <a:gd name="connsiteY4" fmla="*/ 1875 h 247620"/>
                  <a:gd name="connsiteX0" fmla="*/ 194310 w 278130"/>
                  <a:gd name="connsiteY0" fmla="*/ 1015 h 246760"/>
                  <a:gd name="connsiteX1" fmla="*/ 278130 w 278130"/>
                  <a:gd name="connsiteY1" fmla="*/ 246760 h 246760"/>
                  <a:gd name="connsiteX2" fmla="*/ 0 w 278130"/>
                  <a:gd name="connsiteY2" fmla="*/ 88645 h 246760"/>
                  <a:gd name="connsiteX3" fmla="*/ 83820 w 278130"/>
                  <a:gd name="connsiteY3" fmla="*/ 35305 h 246760"/>
                  <a:gd name="connsiteX4" fmla="*/ 194310 w 278130"/>
                  <a:gd name="connsiteY4" fmla="*/ 1015 h 246760"/>
                  <a:gd name="connsiteX0" fmla="*/ 194310 w 278130"/>
                  <a:gd name="connsiteY0" fmla="*/ 2048 h 247793"/>
                  <a:gd name="connsiteX1" fmla="*/ 278130 w 278130"/>
                  <a:gd name="connsiteY1" fmla="*/ 247793 h 247793"/>
                  <a:gd name="connsiteX2" fmla="*/ 0 w 278130"/>
                  <a:gd name="connsiteY2" fmla="*/ 89678 h 247793"/>
                  <a:gd name="connsiteX3" fmla="*/ 83820 w 278130"/>
                  <a:gd name="connsiteY3" fmla="*/ 30623 h 247793"/>
                  <a:gd name="connsiteX4" fmla="*/ 194310 w 278130"/>
                  <a:gd name="connsiteY4" fmla="*/ 2048 h 247793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203835 w 287655"/>
                  <a:gd name="connsiteY0" fmla="*/ 6430 h 252175"/>
                  <a:gd name="connsiteX1" fmla="*/ 287655 w 287655"/>
                  <a:gd name="connsiteY1" fmla="*/ 252175 h 252175"/>
                  <a:gd name="connsiteX2" fmla="*/ 0 w 287655"/>
                  <a:gd name="connsiteY2" fmla="*/ 92155 h 252175"/>
                  <a:gd name="connsiteX3" fmla="*/ 81915 w 287655"/>
                  <a:gd name="connsiteY3" fmla="*/ 23575 h 252175"/>
                  <a:gd name="connsiteX4" fmla="*/ 203835 w 287655"/>
                  <a:gd name="connsiteY4" fmla="*/ 6430 h 252175"/>
                  <a:gd name="connsiteX0" fmla="*/ 201930 w 287655"/>
                  <a:gd name="connsiteY0" fmla="*/ 2565 h 257835"/>
                  <a:gd name="connsiteX1" fmla="*/ 287655 w 287655"/>
                  <a:gd name="connsiteY1" fmla="*/ 257835 h 257835"/>
                  <a:gd name="connsiteX2" fmla="*/ 0 w 287655"/>
                  <a:gd name="connsiteY2" fmla="*/ 97815 h 257835"/>
                  <a:gd name="connsiteX3" fmla="*/ 81915 w 287655"/>
                  <a:gd name="connsiteY3" fmla="*/ 29235 h 257835"/>
                  <a:gd name="connsiteX4" fmla="*/ 201930 w 287655"/>
                  <a:gd name="connsiteY4" fmla="*/ 2565 h 257835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1915 w 287655"/>
                  <a:gd name="connsiteY3" fmla="*/ 26670 h 255270"/>
                  <a:gd name="connsiteX4" fmla="*/ 201930 w 287655"/>
                  <a:gd name="connsiteY4" fmla="*/ 0 h 255270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5725 w 287655"/>
                  <a:gd name="connsiteY3" fmla="*/ 32385 h 255270"/>
                  <a:gd name="connsiteX4" fmla="*/ 201930 w 287655"/>
                  <a:gd name="connsiteY4" fmla="*/ 0 h 255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655" h="255270">
                    <a:moveTo>
                      <a:pt x="201930" y="0"/>
                    </a:moveTo>
                    <a:lnTo>
                      <a:pt x="287655" y="255270"/>
                    </a:lnTo>
                    <a:lnTo>
                      <a:pt x="0" y="95250"/>
                    </a:lnTo>
                    <a:cubicBezTo>
                      <a:pt x="17145" y="63500"/>
                      <a:pt x="47625" y="52705"/>
                      <a:pt x="85725" y="32385"/>
                    </a:cubicBezTo>
                    <a:cubicBezTo>
                      <a:pt x="173355" y="-5080"/>
                      <a:pt x="152400" y="6985"/>
                      <a:pt x="201930" y="0"/>
                    </a:cubicBezTo>
                    <a:close/>
                  </a:path>
                </a:pathLst>
              </a:custGeom>
              <a:solidFill>
                <a:srgbClr val="5B9BD5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3" name="グループ化 92"/>
              <p:cNvGrpSpPr/>
              <p:nvPr/>
            </p:nvGrpSpPr>
            <p:grpSpPr>
              <a:xfrm>
                <a:off x="2153968" y="5687130"/>
                <a:ext cx="137588" cy="168414"/>
                <a:chOff x="2153968" y="5687130"/>
                <a:chExt cx="137588" cy="168414"/>
              </a:xfrm>
            </p:grpSpPr>
            <p:sp>
              <p:nvSpPr>
                <p:cNvPr id="101" name="二等辺三角形 100"/>
                <p:cNvSpPr/>
                <p:nvPr/>
              </p:nvSpPr>
              <p:spPr>
                <a:xfrm rot="18900000">
                  <a:off x="2153968" y="5687130"/>
                  <a:ext cx="45719" cy="69762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2" name="グループ化 101"/>
                <p:cNvGrpSpPr/>
                <p:nvPr/>
              </p:nvGrpSpPr>
              <p:grpSpPr>
                <a:xfrm>
                  <a:off x="2165452" y="5697472"/>
                  <a:ext cx="126104" cy="158072"/>
                  <a:chOff x="2896919" y="3691681"/>
                  <a:chExt cx="138000" cy="203092"/>
                </a:xfrm>
              </p:grpSpPr>
              <p:sp>
                <p:nvSpPr>
                  <p:cNvPr id="103" name="円/楕円 102"/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4" name="円/楕円 103"/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5" name="円/楕円 104"/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6" name="円/楕円 105"/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94" name="グループ化 93"/>
              <p:cNvGrpSpPr/>
              <p:nvPr/>
            </p:nvGrpSpPr>
            <p:grpSpPr>
              <a:xfrm>
                <a:off x="2504728" y="5687130"/>
                <a:ext cx="137588" cy="168414"/>
                <a:chOff x="2153968" y="5687130"/>
                <a:chExt cx="137588" cy="168414"/>
              </a:xfrm>
            </p:grpSpPr>
            <p:sp>
              <p:nvSpPr>
                <p:cNvPr id="95" name="二等辺三角形 94"/>
                <p:cNvSpPr/>
                <p:nvPr/>
              </p:nvSpPr>
              <p:spPr>
                <a:xfrm rot="18900000">
                  <a:off x="2153968" y="5687130"/>
                  <a:ext cx="45719" cy="69762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6" name="グループ化 95"/>
                <p:cNvGrpSpPr/>
                <p:nvPr/>
              </p:nvGrpSpPr>
              <p:grpSpPr>
                <a:xfrm>
                  <a:off x="2165452" y="5697472"/>
                  <a:ext cx="126104" cy="158072"/>
                  <a:chOff x="2896919" y="3691681"/>
                  <a:chExt cx="138000" cy="203092"/>
                </a:xfrm>
              </p:grpSpPr>
              <p:sp>
                <p:nvSpPr>
                  <p:cNvPr id="97" name="円/楕円 96"/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8" name="円/楕円 97"/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9" name="円/楕円 98"/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0" name="円/楕円 99"/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74" name="グループ化 73"/>
            <p:cNvGrpSpPr/>
            <p:nvPr/>
          </p:nvGrpSpPr>
          <p:grpSpPr>
            <a:xfrm>
              <a:off x="1382142" y="3168682"/>
              <a:ext cx="903311" cy="754998"/>
              <a:chOff x="1382142" y="3168682"/>
              <a:chExt cx="903311" cy="754998"/>
            </a:xfrm>
          </p:grpSpPr>
          <p:sp>
            <p:nvSpPr>
              <p:cNvPr id="76" name="月 75"/>
              <p:cNvSpPr/>
              <p:nvPr/>
            </p:nvSpPr>
            <p:spPr>
              <a:xfrm>
                <a:off x="1382142" y="3168682"/>
                <a:ext cx="263262" cy="754998"/>
              </a:xfrm>
              <a:prstGeom prst="moon">
                <a:avLst>
                  <a:gd name="adj" fmla="val 53618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" name="月 76"/>
              <p:cNvSpPr/>
              <p:nvPr/>
            </p:nvSpPr>
            <p:spPr>
              <a:xfrm flipH="1">
                <a:off x="2022191" y="3168682"/>
                <a:ext cx="263262" cy="754998"/>
              </a:xfrm>
              <a:prstGeom prst="moon">
                <a:avLst>
                  <a:gd name="adj" fmla="val 53618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75" name="月 12"/>
            <p:cNvSpPr/>
            <p:nvPr/>
          </p:nvSpPr>
          <p:spPr>
            <a:xfrm rot="18900000">
              <a:off x="1656472" y="2998081"/>
              <a:ext cx="440186" cy="482964"/>
            </a:xfrm>
            <a:custGeom>
              <a:avLst/>
              <a:gdLst>
                <a:gd name="connsiteX0" fmla="*/ 233529 w 233529"/>
                <a:gd name="connsiteY0" fmla="*/ 314653 h 314653"/>
                <a:gd name="connsiteX1" fmla="*/ 0 w 233529"/>
                <a:gd name="connsiteY1" fmla="*/ 157326 h 314653"/>
                <a:gd name="connsiteX2" fmla="*/ 233529 w 233529"/>
                <a:gd name="connsiteY2" fmla="*/ -1 h 314653"/>
                <a:gd name="connsiteX3" fmla="*/ 233529 w 233529"/>
                <a:gd name="connsiteY3" fmla="*/ 314652 h 314653"/>
                <a:gd name="connsiteX4" fmla="*/ 233529 w 233529"/>
                <a:gd name="connsiteY4" fmla="*/ 314653 h 314653"/>
                <a:gd name="connsiteX0" fmla="*/ 447267 w 447267"/>
                <a:gd name="connsiteY0" fmla="*/ 476298 h 476298"/>
                <a:gd name="connsiteX1" fmla="*/ 5396 w 447267"/>
                <a:gd name="connsiteY1" fmla="*/ 157327 h 476298"/>
                <a:gd name="connsiteX2" fmla="*/ 238925 w 447267"/>
                <a:gd name="connsiteY2" fmla="*/ 0 h 476298"/>
                <a:gd name="connsiteX3" fmla="*/ 238925 w 447267"/>
                <a:gd name="connsiteY3" fmla="*/ 314653 h 476298"/>
                <a:gd name="connsiteX4" fmla="*/ 447267 w 447267"/>
                <a:gd name="connsiteY4" fmla="*/ 476298 h 476298"/>
                <a:gd name="connsiteX0" fmla="*/ 385718 w 385718"/>
                <a:gd name="connsiteY0" fmla="*/ 476298 h 476298"/>
                <a:gd name="connsiteX1" fmla="*/ 8505 w 385718"/>
                <a:gd name="connsiteY1" fmla="*/ 171695 h 476298"/>
                <a:gd name="connsiteX2" fmla="*/ 177376 w 385718"/>
                <a:gd name="connsiteY2" fmla="*/ 0 h 476298"/>
                <a:gd name="connsiteX3" fmla="*/ 177376 w 385718"/>
                <a:gd name="connsiteY3" fmla="*/ 314653 h 476298"/>
                <a:gd name="connsiteX4" fmla="*/ 385718 w 385718"/>
                <a:gd name="connsiteY4" fmla="*/ 476298 h 476298"/>
                <a:gd name="connsiteX0" fmla="*/ 410972 w 410972"/>
                <a:gd name="connsiteY0" fmla="*/ 476298 h 476298"/>
                <a:gd name="connsiteX1" fmla="*/ 33759 w 410972"/>
                <a:gd name="connsiteY1" fmla="*/ 171695 h 476298"/>
                <a:gd name="connsiteX2" fmla="*/ 202630 w 410972"/>
                <a:gd name="connsiteY2" fmla="*/ 0 h 476298"/>
                <a:gd name="connsiteX3" fmla="*/ 202630 w 410972"/>
                <a:gd name="connsiteY3" fmla="*/ 314653 h 476298"/>
                <a:gd name="connsiteX4" fmla="*/ 410972 w 410972"/>
                <a:gd name="connsiteY4" fmla="*/ 476298 h 476298"/>
                <a:gd name="connsiteX0" fmla="*/ 410972 w 410972"/>
                <a:gd name="connsiteY0" fmla="*/ 476298 h 476298"/>
                <a:gd name="connsiteX1" fmla="*/ 33759 w 410972"/>
                <a:gd name="connsiteY1" fmla="*/ 171695 h 476298"/>
                <a:gd name="connsiteX2" fmla="*/ 202630 w 410972"/>
                <a:gd name="connsiteY2" fmla="*/ 0 h 476298"/>
                <a:gd name="connsiteX3" fmla="*/ 403788 w 410972"/>
                <a:gd name="connsiteY3" fmla="*/ 267955 h 476298"/>
                <a:gd name="connsiteX4" fmla="*/ 410972 w 410972"/>
                <a:gd name="connsiteY4" fmla="*/ 476298 h 476298"/>
                <a:gd name="connsiteX0" fmla="*/ 410972 w 410972"/>
                <a:gd name="connsiteY0" fmla="*/ 476298 h 476298"/>
                <a:gd name="connsiteX1" fmla="*/ 33759 w 410972"/>
                <a:gd name="connsiteY1" fmla="*/ 171695 h 476298"/>
                <a:gd name="connsiteX2" fmla="*/ 202630 w 410972"/>
                <a:gd name="connsiteY2" fmla="*/ 0 h 476298"/>
                <a:gd name="connsiteX3" fmla="*/ 403788 w 410972"/>
                <a:gd name="connsiteY3" fmla="*/ 267955 h 476298"/>
                <a:gd name="connsiteX4" fmla="*/ 410972 w 410972"/>
                <a:gd name="connsiteY4" fmla="*/ 476298 h 476298"/>
                <a:gd name="connsiteX0" fmla="*/ 411920 w 411920"/>
                <a:gd name="connsiteY0" fmla="*/ 482964 h 482964"/>
                <a:gd name="connsiteX1" fmla="*/ 34707 w 411920"/>
                <a:gd name="connsiteY1" fmla="*/ 178361 h 482964"/>
                <a:gd name="connsiteX2" fmla="*/ 203578 w 411920"/>
                <a:gd name="connsiteY2" fmla="*/ 6666 h 482964"/>
                <a:gd name="connsiteX3" fmla="*/ 404736 w 411920"/>
                <a:gd name="connsiteY3" fmla="*/ 274621 h 482964"/>
                <a:gd name="connsiteX4" fmla="*/ 411920 w 411920"/>
                <a:gd name="connsiteY4" fmla="*/ 482964 h 482964"/>
                <a:gd name="connsiteX0" fmla="*/ 411920 w 440186"/>
                <a:gd name="connsiteY0" fmla="*/ 482964 h 482964"/>
                <a:gd name="connsiteX1" fmla="*/ 34707 w 440186"/>
                <a:gd name="connsiteY1" fmla="*/ 178361 h 482964"/>
                <a:gd name="connsiteX2" fmla="*/ 203578 w 440186"/>
                <a:gd name="connsiteY2" fmla="*/ 6666 h 482964"/>
                <a:gd name="connsiteX3" fmla="*/ 404736 w 440186"/>
                <a:gd name="connsiteY3" fmla="*/ 274621 h 482964"/>
                <a:gd name="connsiteX4" fmla="*/ 411920 w 440186"/>
                <a:gd name="connsiteY4" fmla="*/ 482964 h 482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0186" h="482964">
                  <a:moveTo>
                    <a:pt x="411920" y="482964"/>
                  </a:moveTo>
                  <a:cubicBezTo>
                    <a:pt x="282945" y="482964"/>
                    <a:pt x="134089" y="347547"/>
                    <a:pt x="34707" y="178361"/>
                  </a:cubicBezTo>
                  <a:cubicBezTo>
                    <a:pt x="-64675" y="9175"/>
                    <a:pt x="67419" y="-14886"/>
                    <a:pt x="203578" y="6666"/>
                  </a:cubicBezTo>
                  <a:cubicBezTo>
                    <a:pt x="286788" y="156611"/>
                    <a:pt x="328097" y="130067"/>
                    <a:pt x="404736" y="274621"/>
                  </a:cubicBezTo>
                  <a:cubicBezTo>
                    <a:pt x="481375" y="419175"/>
                    <a:pt x="409525" y="413516"/>
                    <a:pt x="411920" y="48296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14" name="グループ化 113"/>
          <p:cNvGrpSpPr/>
          <p:nvPr/>
        </p:nvGrpSpPr>
        <p:grpSpPr>
          <a:xfrm>
            <a:off x="4412940" y="869391"/>
            <a:ext cx="1017344" cy="1526967"/>
            <a:chOff x="2559315" y="3056140"/>
            <a:chExt cx="838786" cy="1258963"/>
          </a:xfrm>
        </p:grpSpPr>
        <p:sp>
          <p:nvSpPr>
            <p:cNvPr id="115" name="片側の 2 つの角を丸めた四角形 114"/>
            <p:cNvSpPr/>
            <p:nvPr/>
          </p:nvSpPr>
          <p:spPr>
            <a:xfrm>
              <a:off x="2614113" y="3071719"/>
              <a:ext cx="725856" cy="86129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dirty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6" name="フリーフォーム 115"/>
            <p:cNvSpPr/>
            <p:nvPr/>
          </p:nvSpPr>
          <p:spPr>
            <a:xfrm>
              <a:off x="2843250" y="3829720"/>
              <a:ext cx="265453" cy="151821"/>
            </a:xfrm>
            <a:custGeom>
              <a:avLst/>
              <a:gdLst/>
              <a:ahLst/>
              <a:cxnLst/>
              <a:rect l="l" t="t" r="r" b="b"/>
              <a:pathLst>
                <a:path w="265453" h="151821">
                  <a:moveTo>
                    <a:pt x="89588" y="0"/>
                  </a:moveTo>
                  <a:lnTo>
                    <a:pt x="175657" y="0"/>
                  </a:lnTo>
                  <a:cubicBezTo>
                    <a:pt x="187542" y="0"/>
                    <a:pt x="197176" y="11728"/>
                    <a:pt x="197176" y="26195"/>
                  </a:cubicBezTo>
                  <a:lnTo>
                    <a:pt x="197176" y="130480"/>
                  </a:lnTo>
                  <a:lnTo>
                    <a:pt x="265453" y="130480"/>
                  </a:lnTo>
                  <a:lnTo>
                    <a:pt x="250485" y="151821"/>
                  </a:lnTo>
                  <a:lnTo>
                    <a:pt x="18041" y="151821"/>
                  </a:lnTo>
                  <a:lnTo>
                    <a:pt x="0" y="130480"/>
                  </a:lnTo>
                  <a:lnTo>
                    <a:pt x="68069" y="130480"/>
                  </a:lnTo>
                  <a:lnTo>
                    <a:pt x="68069" y="26195"/>
                  </a:lnTo>
                  <a:cubicBezTo>
                    <a:pt x="68069" y="11728"/>
                    <a:pt x="77704" y="0"/>
                    <a:pt x="89588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7" name="片側の 2 つの角を丸めた四角形 116"/>
            <p:cNvSpPr/>
            <p:nvPr/>
          </p:nvSpPr>
          <p:spPr>
            <a:xfrm>
              <a:off x="2638689" y="3958692"/>
              <a:ext cx="675818" cy="356411"/>
            </a:xfrm>
            <a:prstGeom prst="round2SameRect">
              <a:avLst>
                <a:gd name="adj1" fmla="val 44120"/>
                <a:gd name="adj2" fmla="val 0"/>
              </a:avLst>
            </a:pr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18" name="グループ化 117"/>
            <p:cNvGrpSpPr/>
            <p:nvPr/>
          </p:nvGrpSpPr>
          <p:grpSpPr>
            <a:xfrm>
              <a:off x="2559315" y="3120209"/>
              <a:ext cx="834567" cy="787400"/>
              <a:chOff x="3015677" y="3943263"/>
              <a:chExt cx="834567" cy="787400"/>
            </a:xfrm>
          </p:grpSpPr>
          <p:grpSp>
            <p:nvGrpSpPr>
              <p:cNvPr id="131" name="グループ化 130"/>
              <p:cNvGrpSpPr/>
              <p:nvPr/>
            </p:nvGrpSpPr>
            <p:grpSpPr>
              <a:xfrm>
                <a:off x="3015677" y="3943263"/>
                <a:ext cx="834567" cy="787400"/>
                <a:chOff x="2791859" y="2017486"/>
                <a:chExt cx="1150915" cy="1045028"/>
              </a:xfrm>
              <a:solidFill>
                <a:srgbClr val="FFCC99"/>
              </a:solidFill>
            </p:grpSpPr>
            <p:grpSp>
              <p:nvGrpSpPr>
                <p:cNvPr id="148" name="グループ化 147"/>
                <p:cNvGrpSpPr/>
                <p:nvPr/>
              </p:nvGrpSpPr>
              <p:grpSpPr>
                <a:xfrm rot="20700000">
                  <a:off x="2791859" y="2459313"/>
                  <a:ext cx="222006" cy="333009"/>
                  <a:chOff x="2680607" y="2825750"/>
                  <a:chExt cx="157843" cy="236764"/>
                </a:xfrm>
                <a:grpFill/>
              </p:grpSpPr>
              <p:sp>
                <p:nvSpPr>
                  <p:cNvPr id="153" name="円/楕円 152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4" name="円/楕円 153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49" name="グループ化 148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51" name="円/楕円 150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2" name="円/楕円 151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50" name="円/楕円 149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32" name="円/楕円 27"/>
              <p:cNvSpPr/>
              <p:nvPr/>
            </p:nvSpPr>
            <p:spPr>
              <a:xfrm>
                <a:off x="3343097" y="4621406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3" name="月 132"/>
              <p:cNvSpPr/>
              <p:nvPr/>
            </p:nvSpPr>
            <p:spPr>
              <a:xfrm>
                <a:off x="3095051" y="4076339"/>
                <a:ext cx="80252" cy="650549"/>
              </a:xfrm>
              <a:prstGeom prst="moon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4" name="月 133"/>
              <p:cNvSpPr/>
              <p:nvPr/>
            </p:nvSpPr>
            <p:spPr>
              <a:xfrm flipH="1">
                <a:off x="3690617" y="4076339"/>
                <a:ext cx="80252" cy="650549"/>
              </a:xfrm>
              <a:prstGeom prst="moon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35" name="グループ化 134"/>
              <p:cNvGrpSpPr/>
              <p:nvPr/>
            </p:nvGrpSpPr>
            <p:grpSpPr>
              <a:xfrm>
                <a:off x="3186097" y="4255815"/>
                <a:ext cx="138000" cy="203092"/>
                <a:chOff x="2896919" y="3691681"/>
                <a:chExt cx="138000" cy="203092"/>
              </a:xfrm>
            </p:grpSpPr>
            <p:sp>
              <p:nvSpPr>
                <p:cNvPr id="144" name="円/楕円 143"/>
                <p:cNvSpPr/>
                <p:nvPr/>
              </p:nvSpPr>
              <p:spPr>
                <a:xfrm>
                  <a:off x="2896919" y="3691681"/>
                  <a:ext cx="138000" cy="17934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5" name="円/楕円 144"/>
                <p:cNvSpPr/>
                <p:nvPr/>
              </p:nvSpPr>
              <p:spPr>
                <a:xfrm>
                  <a:off x="2896919" y="3715432"/>
                  <a:ext cx="138000" cy="17934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6" name="円/楕円 145"/>
                <p:cNvSpPr/>
                <p:nvPr/>
              </p:nvSpPr>
              <p:spPr>
                <a:xfrm>
                  <a:off x="2921404" y="3747251"/>
                  <a:ext cx="89030" cy="11570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7" name="円/楕円 146"/>
                <p:cNvSpPr/>
                <p:nvPr/>
              </p:nvSpPr>
              <p:spPr>
                <a:xfrm>
                  <a:off x="2943059" y="3745686"/>
                  <a:ext cx="45719" cy="5941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36" name="グループ化 135"/>
              <p:cNvGrpSpPr/>
              <p:nvPr/>
            </p:nvGrpSpPr>
            <p:grpSpPr>
              <a:xfrm>
                <a:off x="3557536" y="4255815"/>
                <a:ext cx="138000" cy="203092"/>
                <a:chOff x="2896919" y="3691681"/>
                <a:chExt cx="138000" cy="203092"/>
              </a:xfrm>
            </p:grpSpPr>
            <p:sp>
              <p:nvSpPr>
                <p:cNvPr id="140" name="円/楕円 139"/>
                <p:cNvSpPr/>
                <p:nvPr/>
              </p:nvSpPr>
              <p:spPr>
                <a:xfrm>
                  <a:off x="2896919" y="3691681"/>
                  <a:ext cx="138000" cy="17934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" name="円/楕円 140"/>
                <p:cNvSpPr/>
                <p:nvPr/>
              </p:nvSpPr>
              <p:spPr>
                <a:xfrm>
                  <a:off x="2896919" y="3715432"/>
                  <a:ext cx="138000" cy="17934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2" name="円/楕円 141"/>
                <p:cNvSpPr/>
                <p:nvPr/>
              </p:nvSpPr>
              <p:spPr>
                <a:xfrm>
                  <a:off x="2921404" y="3747251"/>
                  <a:ext cx="89030" cy="11570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3" name="円/楕円 142"/>
                <p:cNvSpPr/>
                <p:nvPr/>
              </p:nvSpPr>
              <p:spPr>
                <a:xfrm>
                  <a:off x="2943059" y="3745686"/>
                  <a:ext cx="45719" cy="5941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37" name="月 136"/>
              <p:cNvSpPr/>
              <p:nvPr/>
            </p:nvSpPr>
            <p:spPr>
              <a:xfrm rot="5400000">
                <a:off x="3227136" y="4129451"/>
                <a:ext cx="45719" cy="173310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8" name="月 137"/>
              <p:cNvSpPr/>
              <p:nvPr/>
            </p:nvSpPr>
            <p:spPr>
              <a:xfrm rot="5400000">
                <a:off x="3598023" y="4129453"/>
                <a:ext cx="45719" cy="173310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9" name="正方形/長方形 67"/>
              <p:cNvSpPr/>
              <p:nvPr/>
            </p:nvSpPr>
            <p:spPr>
              <a:xfrm>
                <a:off x="3408338" y="4561404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19" name="フローチャート : 論理積ゲート 118"/>
            <p:cNvSpPr/>
            <p:nvPr/>
          </p:nvSpPr>
          <p:spPr>
            <a:xfrm rot="5400000">
              <a:off x="2919176" y="3874251"/>
              <a:ext cx="117642" cy="292260"/>
            </a:xfrm>
            <a:prstGeom prst="flowChartDelay">
              <a:avLst/>
            </a:prstGeom>
            <a:pattFill prst="plaid">
              <a:fgClr>
                <a:srgbClr val="5B9BD5">
                  <a:lumMod val="60000"/>
                  <a:lumOff val="40000"/>
                </a:srgbClr>
              </a:fgClr>
              <a:bgClr>
                <a:srgbClr val="00206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20" name="グループ化 119"/>
            <p:cNvGrpSpPr/>
            <p:nvPr/>
          </p:nvGrpSpPr>
          <p:grpSpPr>
            <a:xfrm>
              <a:off x="2791629" y="3994021"/>
              <a:ext cx="363624" cy="210692"/>
              <a:chOff x="2701692" y="4416900"/>
              <a:chExt cx="491395" cy="284726"/>
            </a:xfrm>
          </p:grpSpPr>
          <p:sp>
            <p:nvSpPr>
              <p:cNvPr id="126" name="台形 125"/>
              <p:cNvSpPr/>
              <p:nvPr/>
            </p:nvSpPr>
            <p:spPr>
              <a:xfrm rot="2700000">
                <a:off x="2783497" y="4486888"/>
                <a:ext cx="153342" cy="215576"/>
              </a:xfrm>
              <a:prstGeom prst="trapezoid">
                <a:avLst>
                  <a:gd name="adj" fmla="val 38731"/>
                </a:avLst>
              </a:prstGeom>
              <a:pattFill prst="plaid">
                <a:fgClr>
                  <a:srgbClr val="5B9BD5">
                    <a:lumMod val="75000"/>
                  </a:srgbClr>
                </a:fgClr>
                <a:bgClr>
                  <a:srgbClr val="00206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7" name="台形 126"/>
              <p:cNvSpPr/>
              <p:nvPr/>
            </p:nvSpPr>
            <p:spPr>
              <a:xfrm rot="5400000">
                <a:off x="2706130" y="4412462"/>
                <a:ext cx="207485" cy="216361"/>
              </a:xfrm>
              <a:prstGeom prst="trapezoid">
                <a:avLst>
                  <a:gd name="adj" fmla="val 38731"/>
                </a:avLst>
              </a:prstGeom>
              <a:pattFill prst="plaid">
                <a:fgClr>
                  <a:srgbClr val="5B9BD5">
                    <a:lumMod val="60000"/>
                    <a:lumOff val="40000"/>
                  </a:srgbClr>
                </a:fgClr>
                <a:bgClr>
                  <a:srgbClr val="00206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8" name="台形 127"/>
              <p:cNvSpPr/>
              <p:nvPr/>
            </p:nvSpPr>
            <p:spPr>
              <a:xfrm rot="18900000" flipH="1">
                <a:off x="2965212" y="4489306"/>
                <a:ext cx="155694" cy="212320"/>
              </a:xfrm>
              <a:prstGeom prst="trapezoid">
                <a:avLst>
                  <a:gd name="adj" fmla="val 38731"/>
                </a:avLst>
              </a:prstGeom>
              <a:pattFill prst="plaid">
                <a:fgClr>
                  <a:srgbClr val="5B9BD5">
                    <a:lumMod val="75000"/>
                  </a:srgbClr>
                </a:fgClr>
                <a:bgClr>
                  <a:srgbClr val="00206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9" name="台形 128"/>
              <p:cNvSpPr/>
              <p:nvPr/>
            </p:nvSpPr>
            <p:spPr>
              <a:xfrm rot="16200000" flipH="1">
                <a:off x="2981164" y="4412462"/>
                <a:ext cx="207485" cy="216361"/>
              </a:xfrm>
              <a:prstGeom prst="trapezoid">
                <a:avLst>
                  <a:gd name="adj" fmla="val 38731"/>
                </a:avLst>
              </a:prstGeom>
              <a:pattFill prst="plaid">
                <a:fgClr>
                  <a:srgbClr val="5B9BD5">
                    <a:lumMod val="60000"/>
                    <a:lumOff val="40000"/>
                  </a:srgbClr>
                </a:fgClr>
                <a:bgClr>
                  <a:srgbClr val="00206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0" name="角丸四角形 129"/>
              <p:cNvSpPr/>
              <p:nvPr/>
            </p:nvSpPr>
            <p:spPr>
              <a:xfrm>
                <a:off x="2892814" y="4466194"/>
                <a:ext cx="127376" cy="117720"/>
              </a:xfrm>
              <a:prstGeom prst="roundRect">
                <a:avLst>
                  <a:gd name="adj" fmla="val 36086"/>
                </a:avLst>
              </a:prstGeom>
              <a:pattFill prst="plaid">
                <a:fgClr>
                  <a:srgbClr val="5B9BD5">
                    <a:lumMod val="60000"/>
                    <a:lumOff val="40000"/>
                  </a:srgbClr>
                </a:fgClr>
                <a:bgClr>
                  <a:srgbClr val="00206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21" name="直角三角形 970"/>
            <p:cNvSpPr/>
            <p:nvPr/>
          </p:nvSpPr>
          <p:spPr>
            <a:xfrm rot="16200000" flipH="1">
              <a:off x="2900808" y="3869279"/>
              <a:ext cx="154378" cy="338638"/>
            </a:xfrm>
            <a:custGeom>
              <a:avLst/>
              <a:gdLst/>
              <a:ahLst/>
              <a:cxnLst/>
              <a:rect l="l" t="t" r="r" b="b"/>
              <a:pathLst>
                <a:path w="154378" h="277295">
                  <a:moveTo>
                    <a:pt x="0" y="0"/>
                  </a:moveTo>
                  <a:lnTo>
                    <a:pt x="0" y="122917"/>
                  </a:lnTo>
                  <a:lnTo>
                    <a:pt x="0" y="154378"/>
                  </a:lnTo>
                  <a:lnTo>
                    <a:pt x="0" y="277295"/>
                  </a:lnTo>
                  <a:lnTo>
                    <a:pt x="154378" y="277295"/>
                  </a:lnTo>
                  <a:lnTo>
                    <a:pt x="15731" y="138648"/>
                  </a:lnTo>
                  <a:lnTo>
                    <a:pt x="154378" y="0"/>
                  </a:lnTo>
                  <a:close/>
                </a:path>
              </a:pathLst>
            </a:custGeom>
            <a:solidFill>
              <a:srgbClr val="5B9B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2" name="正方形/長方形 8"/>
            <p:cNvSpPr/>
            <p:nvPr/>
          </p:nvSpPr>
          <p:spPr>
            <a:xfrm>
              <a:off x="2605717" y="3056140"/>
              <a:ext cx="792384" cy="456510"/>
            </a:xfrm>
            <a:custGeom>
              <a:avLst/>
              <a:gdLst/>
              <a:ahLst/>
              <a:cxnLst/>
              <a:rect l="l" t="t" r="r" b="b"/>
              <a:pathLst>
                <a:path w="792384" h="456510">
                  <a:moveTo>
                    <a:pt x="364227" y="17"/>
                  </a:moveTo>
                  <a:cubicBezTo>
                    <a:pt x="375039" y="-96"/>
                    <a:pt x="385750" y="303"/>
                    <a:pt x="396199" y="2551"/>
                  </a:cubicBezTo>
                  <a:cubicBezTo>
                    <a:pt x="465919" y="-4774"/>
                    <a:pt x="542112" y="11346"/>
                    <a:pt x="612092" y="51749"/>
                  </a:cubicBezTo>
                  <a:cubicBezTo>
                    <a:pt x="770485" y="143198"/>
                    <a:pt x="837063" y="324416"/>
                    <a:pt x="760798" y="456510"/>
                  </a:cubicBezTo>
                  <a:lnTo>
                    <a:pt x="760798" y="456510"/>
                  </a:lnTo>
                  <a:cubicBezTo>
                    <a:pt x="651767" y="358481"/>
                    <a:pt x="528807" y="275564"/>
                    <a:pt x="396192" y="212519"/>
                  </a:cubicBezTo>
                  <a:cubicBezTo>
                    <a:pt x="263576" y="275563"/>
                    <a:pt x="140617" y="358481"/>
                    <a:pt x="31587" y="456509"/>
                  </a:cubicBezTo>
                  <a:lnTo>
                    <a:pt x="31586" y="456510"/>
                  </a:lnTo>
                  <a:cubicBezTo>
                    <a:pt x="-44679" y="324415"/>
                    <a:pt x="21900" y="143197"/>
                    <a:pt x="180293" y="51748"/>
                  </a:cubicBezTo>
                  <a:cubicBezTo>
                    <a:pt x="239690" y="17455"/>
                    <a:pt x="303565" y="655"/>
                    <a:pt x="364227" y="17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3" name="円/楕円 122"/>
            <p:cNvSpPr/>
            <p:nvPr/>
          </p:nvSpPr>
          <p:spPr>
            <a:xfrm flipV="1">
              <a:off x="2946388" y="4158398"/>
              <a:ext cx="60420" cy="60420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4" name="角丸四角形 123"/>
            <p:cNvSpPr/>
            <p:nvPr/>
          </p:nvSpPr>
          <p:spPr>
            <a:xfrm rot="19581779">
              <a:off x="2998663" y="3217484"/>
              <a:ext cx="190021" cy="45719"/>
            </a:xfrm>
            <a:prstGeom prst="roundRect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5" name="角丸四角形 124"/>
            <p:cNvSpPr/>
            <p:nvPr/>
          </p:nvSpPr>
          <p:spPr>
            <a:xfrm rot="19581779">
              <a:off x="3077547" y="3261780"/>
              <a:ext cx="190021" cy="45719"/>
            </a:xfrm>
            <a:prstGeom prst="roundRect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55" name="グループ化 154"/>
          <p:cNvGrpSpPr/>
          <p:nvPr/>
        </p:nvGrpSpPr>
        <p:grpSpPr>
          <a:xfrm>
            <a:off x="6303150" y="880016"/>
            <a:ext cx="1012231" cy="1518601"/>
            <a:chOff x="3730712" y="3065297"/>
            <a:chExt cx="834570" cy="1252065"/>
          </a:xfrm>
        </p:grpSpPr>
        <p:grpSp>
          <p:nvGrpSpPr>
            <p:cNvPr id="156" name="グループ化 155"/>
            <p:cNvGrpSpPr/>
            <p:nvPr/>
          </p:nvGrpSpPr>
          <p:grpSpPr>
            <a:xfrm>
              <a:off x="3730712" y="3065297"/>
              <a:ext cx="834570" cy="1252065"/>
              <a:chOff x="3063680" y="5324479"/>
              <a:chExt cx="834570" cy="1252065"/>
            </a:xfrm>
          </p:grpSpPr>
          <p:sp>
            <p:nvSpPr>
              <p:cNvPr id="161" name="円/楕円 708"/>
              <p:cNvSpPr/>
              <p:nvPr/>
            </p:nvSpPr>
            <p:spPr>
              <a:xfrm>
                <a:off x="3083265" y="5324479"/>
                <a:ext cx="795397" cy="824351"/>
              </a:xfrm>
              <a:custGeom>
                <a:avLst/>
                <a:gdLst/>
                <a:ahLst/>
                <a:cxnLst/>
                <a:rect l="l" t="t" r="r" b="b"/>
                <a:pathLst>
                  <a:path w="795397" h="634204">
                    <a:moveTo>
                      <a:pt x="317102" y="0"/>
                    </a:moveTo>
                    <a:cubicBezTo>
                      <a:pt x="345067" y="0"/>
                      <a:pt x="372186" y="3620"/>
                      <a:pt x="397699" y="11623"/>
                    </a:cubicBezTo>
                    <a:cubicBezTo>
                      <a:pt x="423212" y="3620"/>
                      <a:pt x="450331" y="0"/>
                      <a:pt x="478295" y="0"/>
                    </a:cubicBezTo>
                    <a:cubicBezTo>
                      <a:pt x="653426" y="0"/>
                      <a:pt x="795397" y="141971"/>
                      <a:pt x="795397" y="317102"/>
                    </a:cubicBezTo>
                    <a:cubicBezTo>
                      <a:pt x="795397" y="492233"/>
                      <a:pt x="653426" y="634204"/>
                      <a:pt x="478295" y="634204"/>
                    </a:cubicBezTo>
                    <a:cubicBezTo>
                      <a:pt x="450331" y="634204"/>
                      <a:pt x="423212" y="630584"/>
                      <a:pt x="397699" y="622581"/>
                    </a:cubicBezTo>
                    <a:cubicBezTo>
                      <a:pt x="372186" y="630584"/>
                      <a:pt x="345067" y="634204"/>
                      <a:pt x="317102" y="634204"/>
                    </a:cubicBezTo>
                    <a:cubicBezTo>
                      <a:pt x="141971" y="634204"/>
                      <a:pt x="0" y="492233"/>
                      <a:pt x="0" y="317102"/>
                    </a:cubicBezTo>
                    <a:cubicBezTo>
                      <a:pt x="0" y="141971"/>
                      <a:pt x="141971" y="0"/>
                      <a:pt x="31710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2" name="片側の 2 つの角を丸めた四角形 161"/>
              <p:cNvSpPr/>
              <p:nvPr/>
            </p:nvSpPr>
            <p:spPr>
              <a:xfrm>
                <a:off x="3161058" y="6237312"/>
                <a:ext cx="639814" cy="3392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3" name="フリーフォーム 162"/>
              <p:cNvSpPr/>
              <p:nvPr/>
            </p:nvSpPr>
            <p:spPr>
              <a:xfrm>
                <a:off x="3349959" y="6088901"/>
                <a:ext cx="265453" cy="273984"/>
              </a:xfrm>
              <a:custGeom>
                <a:avLst/>
                <a:gdLst>
                  <a:gd name="connsiteX0" fmla="*/ 109057 w 323141"/>
                  <a:gd name="connsiteY0" fmla="*/ 0 h 470199"/>
                  <a:gd name="connsiteX1" fmla="*/ 213831 w 323141"/>
                  <a:gd name="connsiteY1" fmla="*/ 0 h 470199"/>
                  <a:gd name="connsiteX2" fmla="*/ 240026 w 323141"/>
                  <a:gd name="connsiteY2" fmla="*/ 26195 h 470199"/>
                  <a:gd name="connsiteX3" fmla="*/ 240026 w 323141"/>
                  <a:gd name="connsiteY3" fmla="*/ 130480 h 470199"/>
                  <a:gd name="connsiteX4" fmla="*/ 323141 w 323141"/>
                  <a:gd name="connsiteY4" fmla="*/ 130480 h 470199"/>
                  <a:gd name="connsiteX5" fmla="*/ 242356 w 323141"/>
                  <a:gd name="connsiteY5" fmla="*/ 470199 h 470199"/>
                  <a:gd name="connsiteX6" fmla="*/ 80785 w 323141"/>
                  <a:gd name="connsiteY6" fmla="*/ 470199 h 470199"/>
                  <a:gd name="connsiteX7" fmla="*/ 0 w 323141"/>
                  <a:gd name="connsiteY7" fmla="*/ 130480 h 470199"/>
                  <a:gd name="connsiteX8" fmla="*/ 82862 w 323141"/>
                  <a:gd name="connsiteY8" fmla="*/ 130480 h 470199"/>
                  <a:gd name="connsiteX9" fmla="*/ 82862 w 323141"/>
                  <a:gd name="connsiteY9" fmla="*/ 26195 h 470199"/>
                  <a:gd name="connsiteX10" fmla="*/ 109057 w 323141"/>
                  <a:gd name="connsiteY10" fmla="*/ 0 h 470199"/>
                  <a:gd name="connsiteX0" fmla="*/ 109057 w 323141"/>
                  <a:gd name="connsiteY0" fmla="*/ 0 h 470199"/>
                  <a:gd name="connsiteX1" fmla="*/ 213831 w 323141"/>
                  <a:gd name="connsiteY1" fmla="*/ 0 h 470199"/>
                  <a:gd name="connsiteX2" fmla="*/ 240026 w 323141"/>
                  <a:gd name="connsiteY2" fmla="*/ 26195 h 470199"/>
                  <a:gd name="connsiteX3" fmla="*/ 240026 w 323141"/>
                  <a:gd name="connsiteY3" fmla="*/ 130480 h 470199"/>
                  <a:gd name="connsiteX4" fmla="*/ 323141 w 323141"/>
                  <a:gd name="connsiteY4" fmla="*/ 130480 h 470199"/>
                  <a:gd name="connsiteX5" fmla="*/ 242356 w 323141"/>
                  <a:gd name="connsiteY5" fmla="*/ 470199 h 470199"/>
                  <a:gd name="connsiteX6" fmla="*/ 145717 w 323141"/>
                  <a:gd name="connsiteY6" fmla="*/ 272079 h 470199"/>
                  <a:gd name="connsiteX7" fmla="*/ 0 w 323141"/>
                  <a:gd name="connsiteY7" fmla="*/ 130480 h 470199"/>
                  <a:gd name="connsiteX8" fmla="*/ 82862 w 323141"/>
                  <a:gd name="connsiteY8" fmla="*/ 130480 h 470199"/>
                  <a:gd name="connsiteX9" fmla="*/ 82862 w 323141"/>
                  <a:gd name="connsiteY9" fmla="*/ 26195 h 470199"/>
                  <a:gd name="connsiteX10" fmla="*/ 109057 w 323141"/>
                  <a:gd name="connsiteY10" fmla="*/ 0 h 470199"/>
                  <a:gd name="connsiteX0" fmla="*/ 109057 w 323141"/>
                  <a:gd name="connsiteY0" fmla="*/ 0 h 273984"/>
                  <a:gd name="connsiteX1" fmla="*/ 213831 w 323141"/>
                  <a:gd name="connsiteY1" fmla="*/ 0 h 273984"/>
                  <a:gd name="connsiteX2" fmla="*/ 240026 w 323141"/>
                  <a:gd name="connsiteY2" fmla="*/ 26195 h 273984"/>
                  <a:gd name="connsiteX3" fmla="*/ 240026 w 323141"/>
                  <a:gd name="connsiteY3" fmla="*/ 130480 h 273984"/>
                  <a:gd name="connsiteX4" fmla="*/ 323141 w 323141"/>
                  <a:gd name="connsiteY4" fmla="*/ 130480 h 273984"/>
                  <a:gd name="connsiteX5" fmla="*/ 200614 w 323141"/>
                  <a:gd name="connsiteY5" fmla="*/ 273984 h 273984"/>
                  <a:gd name="connsiteX6" fmla="*/ 145717 w 323141"/>
                  <a:gd name="connsiteY6" fmla="*/ 272079 h 273984"/>
                  <a:gd name="connsiteX7" fmla="*/ 0 w 323141"/>
                  <a:gd name="connsiteY7" fmla="*/ 130480 h 273984"/>
                  <a:gd name="connsiteX8" fmla="*/ 82862 w 323141"/>
                  <a:gd name="connsiteY8" fmla="*/ 130480 h 273984"/>
                  <a:gd name="connsiteX9" fmla="*/ 82862 w 323141"/>
                  <a:gd name="connsiteY9" fmla="*/ 26195 h 273984"/>
                  <a:gd name="connsiteX10" fmla="*/ 109057 w 323141"/>
                  <a:gd name="connsiteY10" fmla="*/ 0 h 273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23141" h="273984">
                    <a:moveTo>
                      <a:pt x="109057" y="0"/>
                    </a:moveTo>
                    <a:lnTo>
                      <a:pt x="213831" y="0"/>
                    </a:lnTo>
                    <a:cubicBezTo>
                      <a:pt x="228298" y="0"/>
                      <a:pt x="240026" y="11728"/>
                      <a:pt x="240026" y="26195"/>
                    </a:cubicBezTo>
                    <a:lnTo>
                      <a:pt x="240026" y="130480"/>
                    </a:lnTo>
                    <a:lnTo>
                      <a:pt x="323141" y="130480"/>
                    </a:lnTo>
                    <a:lnTo>
                      <a:pt x="200614" y="273984"/>
                    </a:lnTo>
                    <a:lnTo>
                      <a:pt x="145717" y="272079"/>
                    </a:lnTo>
                    <a:lnTo>
                      <a:pt x="0" y="130480"/>
                    </a:lnTo>
                    <a:lnTo>
                      <a:pt x="82862" y="130480"/>
                    </a:lnTo>
                    <a:lnTo>
                      <a:pt x="82862" y="26195"/>
                    </a:lnTo>
                    <a:cubicBezTo>
                      <a:pt x="82862" y="11728"/>
                      <a:pt x="94590" y="0"/>
                      <a:pt x="10905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4" name="台形 163"/>
              <p:cNvSpPr/>
              <p:nvPr/>
            </p:nvSpPr>
            <p:spPr>
              <a:xfrm rot="10800000">
                <a:off x="3374796" y="6302561"/>
                <a:ext cx="207764" cy="139038"/>
              </a:xfrm>
              <a:prstGeom prst="trapezoid">
                <a:avLst>
                  <a:gd name="adj" fmla="val 58044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5" name="円/楕円 83"/>
              <p:cNvSpPr/>
              <p:nvPr/>
            </p:nvSpPr>
            <p:spPr>
              <a:xfrm rot="2420779">
                <a:off x="3197594" y="6379674"/>
                <a:ext cx="304504" cy="66947"/>
              </a:xfrm>
              <a:custGeom>
                <a:avLst/>
                <a:gdLst>
                  <a:gd name="connsiteX0" fmla="*/ 0 w 300329"/>
                  <a:gd name="connsiteY0" fmla="*/ 66947 h 133893"/>
                  <a:gd name="connsiteX1" fmla="*/ 150165 w 300329"/>
                  <a:gd name="connsiteY1" fmla="*/ 0 h 133893"/>
                  <a:gd name="connsiteX2" fmla="*/ 300330 w 300329"/>
                  <a:gd name="connsiteY2" fmla="*/ 66947 h 133893"/>
                  <a:gd name="connsiteX3" fmla="*/ 150165 w 300329"/>
                  <a:gd name="connsiteY3" fmla="*/ 133894 h 133893"/>
                  <a:gd name="connsiteX4" fmla="*/ 0 w 300329"/>
                  <a:gd name="connsiteY4" fmla="*/ 66947 h 133893"/>
                  <a:gd name="connsiteX0" fmla="*/ 0 w 300330"/>
                  <a:gd name="connsiteY0" fmla="*/ 66947 h 133894"/>
                  <a:gd name="connsiteX1" fmla="*/ 150165 w 300330"/>
                  <a:gd name="connsiteY1" fmla="*/ 0 h 133894"/>
                  <a:gd name="connsiteX2" fmla="*/ 300330 w 300330"/>
                  <a:gd name="connsiteY2" fmla="*/ 66947 h 133894"/>
                  <a:gd name="connsiteX3" fmla="*/ 150165 w 300330"/>
                  <a:gd name="connsiteY3" fmla="*/ 133894 h 133894"/>
                  <a:gd name="connsiteX4" fmla="*/ 0 w 300330"/>
                  <a:gd name="connsiteY4" fmla="*/ 66947 h 133894"/>
                  <a:gd name="connsiteX0" fmla="*/ 0 w 300330"/>
                  <a:gd name="connsiteY0" fmla="*/ 66947 h 133894"/>
                  <a:gd name="connsiteX1" fmla="*/ 150165 w 300330"/>
                  <a:gd name="connsiteY1" fmla="*/ 0 h 133894"/>
                  <a:gd name="connsiteX2" fmla="*/ 300330 w 300330"/>
                  <a:gd name="connsiteY2" fmla="*/ 66947 h 133894"/>
                  <a:gd name="connsiteX3" fmla="*/ 150165 w 300330"/>
                  <a:gd name="connsiteY3" fmla="*/ 133894 h 133894"/>
                  <a:gd name="connsiteX4" fmla="*/ 0 w 300330"/>
                  <a:gd name="connsiteY4" fmla="*/ 66947 h 133894"/>
                  <a:gd name="connsiteX0" fmla="*/ 0 w 304504"/>
                  <a:gd name="connsiteY0" fmla="*/ 0 h 66947"/>
                  <a:gd name="connsiteX1" fmla="*/ 300330 w 304504"/>
                  <a:gd name="connsiteY1" fmla="*/ 0 h 66947"/>
                  <a:gd name="connsiteX2" fmla="*/ 150165 w 304504"/>
                  <a:gd name="connsiteY2" fmla="*/ 66947 h 66947"/>
                  <a:gd name="connsiteX3" fmla="*/ 0 w 304504"/>
                  <a:gd name="connsiteY3" fmla="*/ 0 h 66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504" h="66947">
                    <a:moveTo>
                      <a:pt x="0" y="0"/>
                    </a:moveTo>
                    <a:cubicBezTo>
                      <a:pt x="25027" y="-11158"/>
                      <a:pt x="275303" y="-11158"/>
                      <a:pt x="300330" y="0"/>
                    </a:cubicBezTo>
                    <a:cubicBezTo>
                      <a:pt x="325357" y="11158"/>
                      <a:pt x="233099" y="66947"/>
                      <a:pt x="150165" y="66947"/>
                    </a:cubicBezTo>
                    <a:cubicBezTo>
                      <a:pt x="67231" y="66947"/>
                      <a:pt x="0" y="36974"/>
                      <a:pt x="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6" name="円/楕円 83"/>
              <p:cNvSpPr/>
              <p:nvPr/>
            </p:nvSpPr>
            <p:spPr>
              <a:xfrm rot="19179221" flipH="1">
                <a:off x="3468630" y="6379674"/>
                <a:ext cx="304504" cy="66947"/>
              </a:xfrm>
              <a:custGeom>
                <a:avLst/>
                <a:gdLst>
                  <a:gd name="connsiteX0" fmla="*/ 0 w 300329"/>
                  <a:gd name="connsiteY0" fmla="*/ 66947 h 133893"/>
                  <a:gd name="connsiteX1" fmla="*/ 150165 w 300329"/>
                  <a:gd name="connsiteY1" fmla="*/ 0 h 133893"/>
                  <a:gd name="connsiteX2" fmla="*/ 300330 w 300329"/>
                  <a:gd name="connsiteY2" fmla="*/ 66947 h 133893"/>
                  <a:gd name="connsiteX3" fmla="*/ 150165 w 300329"/>
                  <a:gd name="connsiteY3" fmla="*/ 133894 h 133893"/>
                  <a:gd name="connsiteX4" fmla="*/ 0 w 300329"/>
                  <a:gd name="connsiteY4" fmla="*/ 66947 h 133893"/>
                  <a:gd name="connsiteX0" fmla="*/ 0 w 300330"/>
                  <a:gd name="connsiteY0" fmla="*/ 66947 h 133894"/>
                  <a:gd name="connsiteX1" fmla="*/ 150165 w 300330"/>
                  <a:gd name="connsiteY1" fmla="*/ 0 h 133894"/>
                  <a:gd name="connsiteX2" fmla="*/ 300330 w 300330"/>
                  <a:gd name="connsiteY2" fmla="*/ 66947 h 133894"/>
                  <a:gd name="connsiteX3" fmla="*/ 150165 w 300330"/>
                  <a:gd name="connsiteY3" fmla="*/ 133894 h 133894"/>
                  <a:gd name="connsiteX4" fmla="*/ 0 w 300330"/>
                  <a:gd name="connsiteY4" fmla="*/ 66947 h 133894"/>
                  <a:gd name="connsiteX0" fmla="*/ 0 w 300330"/>
                  <a:gd name="connsiteY0" fmla="*/ 66947 h 133894"/>
                  <a:gd name="connsiteX1" fmla="*/ 150165 w 300330"/>
                  <a:gd name="connsiteY1" fmla="*/ 0 h 133894"/>
                  <a:gd name="connsiteX2" fmla="*/ 300330 w 300330"/>
                  <a:gd name="connsiteY2" fmla="*/ 66947 h 133894"/>
                  <a:gd name="connsiteX3" fmla="*/ 150165 w 300330"/>
                  <a:gd name="connsiteY3" fmla="*/ 133894 h 133894"/>
                  <a:gd name="connsiteX4" fmla="*/ 0 w 300330"/>
                  <a:gd name="connsiteY4" fmla="*/ 66947 h 133894"/>
                  <a:gd name="connsiteX0" fmla="*/ 0 w 304504"/>
                  <a:gd name="connsiteY0" fmla="*/ 0 h 66947"/>
                  <a:gd name="connsiteX1" fmla="*/ 300330 w 304504"/>
                  <a:gd name="connsiteY1" fmla="*/ 0 h 66947"/>
                  <a:gd name="connsiteX2" fmla="*/ 150165 w 304504"/>
                  <a:gd name="connsiteY2" fmla="*/ 66947 h 66947"/>
                  <a:gd name="connsiteX3" fmla="*/ 0 w 304504"/>
                  <a:gd name="connsiteY3" fmla="*/ 0 h 66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504" h="66947">
                    <a:moveTo>
                      <a:pt x="0" y="0"/>
                    </a:moveTo>
                    <a:cubicBezTo>
                      <a:pt x="25027" y="-11158"/>
                      <a:pt x="275303" y="-11158"/>
                      <a:pt x="300330" y="0"/>
                    </a:cubicBezTo>
                    <a:cubicBezTo>
                      <a:pt x="325357" y="11158"/>
                      <a:pt x="233099" y="66947"/>
                      <a:pt x="150165" y="66947"/>
                    </a:cubicBezTo>
                    <a:cubicBezTo>
                      <a:pt x="67231" y="66947"/>
                      <a:pt x="0" y="36974"/>
                      <a:pt x="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7" name="フリーフォーム 166"/>
              <p:cNvSpPr/>
              <p:nvPr/>
            </p:nvSpPr>
            <p:spPr>
              <a:xfrm>
                <a:off x="3188700" y="6210610"/>
                <a:ext cx="287655" cy="255270"/>
              </a:xfrm>
              <a:custGeom>
                <a:avLst/>
                <a:gdLst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80010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4168 h 249913"/>
                  <a:gd name="connsiteX1" fmla="*/ 278130 w 278130"/>
                  <a:gd name="connsiteY1" fmla="*/ 249913 h 249913"/>
                  <a:gd name="connsiteX2" fmla="*/ 0 w 278130"/>
                  <a:gd name="connsiteY2" fmla="*/ 91798 h 249913"/>
                  <a:gd name="connsiteX3" fmla="*/ 80010 w 278130"/>
                  <a:gd name="connsiteY3" fmla="*/ 30838 h 249913"/>
                  <a:gd name="connsiteX4" fmla="*/ 194310 w 278130"/>
                  <a:gd name="connsiteY4" fmla="*/ 4168 h 249913"/>
                  <a:gd name="connsiteX0" fmla="*/ 194310 w 278130"/>
                  <a:gd name="connsiteY0" fmla="*/ 1875 h 247620"/>
                  <a:gd name="connsiteX1" fmla="*/ 278130 w 278130"/>
                  <a:gd name="connsiteY1" fmla="*/ 247620 h 247620"/>
                  <a:gd name="connsiteX2" fmla="*/ 0 w 278130"/>
                  <a:gd name="connsiteY2" fmla="*/ 89505 h 247620"/>
                  <a:gd name="connsiteX3" fmla="*/ 83820 w 278130"/>
                  <a:gd name="connsiteY3" fmla="*/ 36165 h 247620"/>
                  <a:gd name="connsiteX4" fmla="*/ 194310 w 278130"/>
                  <a:gd name="connsiteY4" fmla="*/ 1875 h 247620"/>
                  <a:gd name="connsiteX0" fmla="*/ 194310 w 278130"/>
                  <a:gd name="connsiteY0" fmla="*/ 1015 h 246760"/>
                  <a:gd name="connsiteX1" fmla="*/ 278130 w 278130"/>
                  <a:gd name="connsiteY1" fmla="*/ 246760 h 246760"/>
                  <a:gd name="connsiteX2" fmla="*/ 0 w 278130"/>
                  <a:gd name="connsiteY2" fmla="*/ 88645 h 246760"/>
                  <a:gd name="connsiteX3" fmla="*/ 83820 w 278130"/>
                  <a:gd name="connsiteY3" fmla="*/ 35305 h 246760"/>
                  <a:gd name="connsiteX4" fmla="*/ 194310 w 278130"/>
                  <a:gd name="connsiteY4" fmla="*/ 1015 h 246760"/>
                  <a:gd name="connsiteX0" fmla="*/ 194310 w 278130"/>
                  <a:gd name="connsiteY0" fmla="*/ 2048 h 247793"/>
                  <a:gd name="connsiteX1" fmla="*/ 278130 w 278130"/>
                  <a:gd name="connsiteY1" fmla="*/ 247793 h 247793"/>
                  <a:gd name="connsiteX2" fmla="*/ 0 w 278130"/>
                  <a:gd name="connsiteY2" fmla="*/ 89678 h 247793"/>
                  <a:gd name="connsiteX3" fmla="*/ 83820 w 278130"/>
                  <a:gd name="connsiteY3" fmla="*/ 30623 h 247793"/>
                  <a:gd name="connsiteX4" fmla="*/ 194310 w 278130"/>
                  <a:gd name="connsiteY4" fmla="*/ 2048 h 247793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203835 w 287655"/>
                  <a:gd name="connsiteY0" fmla="*/ 6430 h 252175"/>
                  <a:gd name="connsiteX1" fmla="*/ 287655 w 287655"/>
                  <a:gd name="connsiteY1" fmla="*/ 252175 h 252175"/>
                  <a:gd name="connsiteX2" fmla="*/ 0 w 287655"/>
                  <a:gd name="connsiteY2" fmla="*/ 92155 h 252175"/>
                  <a:gd name="connsiteX3" fmla="*/ 81915 w 287655"/>
                  <a:gd name="connsiteY3" fmla="*/ 23575 h 252175"/>
                  <a:gd name="connsiteX4" fmla="*/ 203835 w 287655"/>
                  <a:gd name="connsiteY4" fmla="*/ 6430 h 252175"/>
                  <a:gd name="connsiteX0" fmla="*/ 201930 w 287655"/>
                  <a:gd name="connsiteY0" fmla="*/ 2565 h 257835"/>
                  <a:gd name="connsiteX1" fmla="*/ 287655 w 287655"/>
                  <a:gd name="connsiteY1" fmla="*/ 257835 h 257835"/>
                  <a:gd name="connsiteX2" fmla="*/ 0 w 287655"/>
                  <a:gd name="connsiteY2" fmla="*/ 97815 h 257835"/>
                  <a:gd name="connsiteX3" fmla="*/ 81915 w 287655"/>
                  <a:gd name="connsiteY3" fmla="*/ 29235 h 257835"/>
                  <a:gd name="connsiteX4" fmla="*/ 201930 w 287655"/>
                  <a:gd name="connsiteY4" fmla="*/ 2565 h 257835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1915 w 287655"/>
                  <a:gd name="connsiteY3" fmla="*/ 26670 h 255270"/>
                  <a:gd name="connsiteX4" fmla="*/ 201930 w 287655"/>
                  <a:gd name="connsiteY4" fmla="*/ 0 h 255270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5725 w 287655"/>
                  <a:gd name="connsiteY3" fmla="*/ 32385 h 255270"/>
                  <a:gd name="connsiteX4" fmla="*/ 201930 w 287655"/>
                  <a:gd name="connsiteY4" fmla="*/ 0 h 255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655" h="255270">
                    <a:moveTo>
                      <a:pt x="201930" y="0"/>
                    </a:moveTo>
                    <a:lnTo>
                      <a:pt x="287655" y="255270"/>
                    </a:lnTo>
                    <a:lnTo>
                      <a:pt x="0" y="95250"/>
                    </a:lnTo>
                    <a:cubicBezTo>
                      <a:pt x="17145" y="63500"/>
                      <a:pt x="47625" y="52705"/>
                      <a:pt x="85725" y="32385"/>
                    </a:cubicBezTo>
                    <a:cubicBezTo>
                      <a:pt x="173355" y="-5080"/>
                      <a:pt x="152400" y="6985"/>
                      <a:pt x="201930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8" name="フリーフォーム 167"/>
              <p:cNvSpPr/>
              <p:nvPr/>
            </p:nvSpPr>
            <p:spPr>
              <a:xfrm flipH="1">
                <a:off x="3491023" y="6210610"/>
                <a:ext cx="287655" cy="255270"/>
              </a:xfrm>
              <a:custGeom>
                <a:avLst/>
                <a:gdLst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80010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4168 h 249913"/>
                  <a:gd name="connsiteX1" fmla="*/ 278130 w 278130"/>
                  <a:gd name="connsiteY1" fmla="*/ 249913 h 249913"/>
                  <a:gd name="connsiteX2" fmla="*/ 0 w 278130"/>
                  <a:gd name="connsiteY2" fmla="*/ 91798 h 249913"/>
                  <a:gd name="connsiteX3" fmla="*/ 80010 w 278130"/>
                  <a:gd name="connsiteY3" fmla="*/ 30838 h 249913"/>
                  <a:gd name="connsiteX4" fmla="*/ 194310 w 278130"/>
                  <a:gd name="connsiteY4" fmla="*/ 4168 h 249913"/>
                  <a:gd name="connsiteX0" fmla="*/ 194310 w 278130"/>
                  <a:gd name="connsiteY0" fmla="*/ 1875 h 247620"/>
                  <a:gd name="connsiteX1" fmla="*/ 278130 w 278130"/>
                  <a:gd name="connsiteY1" fmla="*/ 247620 h 247620"/>
                  <a:gd name="connsiteX2" fmla="*/ 0 w 278130"/>
                  <a:gd name="connsiteY2" fmla="*/ 89505 h 247620"/>
                  <a:gd name="connsiteX3" fmla="*/ 83820 w 278130"/>
                  <a:gd name="connsiteY3" fmla="*/ 36165 h 247620"/>
                  <a:gd name="connsiteX4" fmla="*/ 194310 w 278130"/>
                  <a:gd name="connsiteY4" fmla="*/ 1875 h 247620"/>
                  <a:gd name="connsiteX0" fmla="*/ 194310 w 278130"/>
                  <a:gd name="connsiteY0" fmla="*/ 1015 h 246760"/>
                  <a:gd name="connsiteX1" fmla="*/ 278130 w 278130"/>
                  <a:gd name="connsiteY1" fmla="*/ 246760 h 246760"/>
                  <a:gd name="connsiteX2" fmla="*/ 0 w 278130"/>
                  <a:gd name="connsiteY2" fmla="*/ 88645 h 246760"/>
                  <a:gd name="connsiteX3" fmla="*/ 83820 w 278130"/>
                  <a:gd name="connsiteY3" fmla="*/ 35305 h 246760"/>
                  <a:gd name="connsiteX4" fmla="*/ 194310 w 278130"/>
                  <a:gd name="connsiteY4" fmla="*/ 1015 h 246760"/>
                  <a:gd name="connsiteX0" fmla="*/ 194310 w 278130"/>
                  <a:gd name="connsiteY0" fmla="*/ 2048 h 247793"/>
                  <a:gd name="connsiteX1" fmla="*/ 278130 w 278130"/>
                  <a:gd name="connsiteY1" fmla="*/ 247793 h 247793"/>
                  <a:gd name="connsiteX2" fmla="*/ 0 w 278130"/>
                  <a:gd name="connsiteY2" fmla="*/ 89678 h 247793"/>
                  <a:gd name="connsiteX3" fmla="*/ 83820 w 278130"/>
                  <a:gd name="connsiteY3" fmla="*/ 30623 h 247793"/>
                  <a:gd name="connsiteX4" fmla="*/ 194310 w 278130"/>
                  <a:gd name="connsiteY4" fmla="*/ 2048 h 247793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203835 w 287655"/>
                  <a:gd name="connsiteY0" fmla="*/ 6430 h 252175"/>
                  <a:gd name="connsiteX1" fmla="*/ 287655 w 287655"/>
                  <a:gd name="connsiteY1" fmla="*/ 252175 h 252175"/>
                  <a:gd name="connsiteX2" fmla="*/ 0 w 287655"/>
                  <a:gd name="connsiteY2" fmla="*/ 92155 h 252175"/>
                  <a:gd name="connsiteX3" fmla="*/ 81915 w 287655"/>
                  <a:gd name="connsiteY3" fmla="*/ 23575 h 252175"/>
                  <a:gd name="connsiteX4" fmla="*/ 203835 w 287655"/>
                  <a:gd name="connsiteY4" fmla="*/ 6430 h 252175"/>
                  <a:gd name="connsiteX0" fmla="*/ 201930 w 287655"/>
                  <a:gd name="connsiteY0" fmla="*/ 2565 h 257835"/>
                  <a:gd name="connsiteX1" fmla="*/ 287655 w 287655"/>
                  <a:gd name="connsiteY1" fmla="*/ 257835 h 257835"/>
                  <a:gd name="connsiteX2" fmla="*/ 0 w 287655"/>
                  <a:gd name="connsiteY2" fmla="*/ 97815 h 257835"/>
                  <a:gd name="connsiteX3" fmla="*/ 81915 w 287655"/>
                  <a:gd name="connsiteY3" fmla="*/ 29235 h 257835"/>
                  <a:gd name="connsiteX4" fmla="*/ 201930 w 287655"/>
                  <a:gd name="connsiteY4" fmla="*/ 2565 h 257835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1915 w 287655"/>
                  <a:gd name="connsiteY3" fmla="*/ 26670 h 255270"/>
                  <a:gd name="connsiteX4" fmla="*/ 201930 w 287655"/>
                  <a:gd name="connsiteY4" fmla="*/ 0 h 255270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5725 w 287655"/>
                  <a:gd name="connsiteY3" fmla="*/ 32385 h 255270"/>
                  <a:gd name="connsiteX4" fmla="*/ 201930 w 287655"/>
                  <a:gd name="connsiteY4" fmla="*/ 0 h 255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655" h="255270">
                    <a:moveTo>
                      <a:pt x="201930" y="0"/>
                    </a:moveTo>
                    <a:lnTo>
                      <a:pt x="287655" y="255270"/>
                    </a:lnTo>
                    <a:lnTo>
                      <a:pt x="0" y="95250"/>
                    </a:lnTo>
                    <a:cubicBezTo>
                      <a:pt x="17145" y="63500"/>
                      <a:pt x="47625" y="52705"/>
                      <a:pt x="85725" y="32385"/>
                    </a:cubicBezTo>
                    <a:cubicBezTo>
                      <a:pt x="173355" y="-5080"/>
                      <a:pt x="152400" y="6985"/>
                      <a:pt x="201930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9" name="円/楕円 86"/>
              <p:cNvSpPr/>
              <p:nvPr/>
            </p:nvSpPr>
            <p:spPr>
              <a:xfrm rot="2700000">
                <a:off x="3404105" y="6479460"/>
                <a:ext cx="78580" cy="97084"/>
              </a:xfrm>
              <a:custGeom>
                <a:avLst/>
                <a:gdLst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580" h="97084">
                    <a:moveTo>
                      <a:pt x="0" y="48542"/>
                    </a:moveTo>
                    <a:cubicBezTo>
                      <a:pt x="0" y="21733"/>
                      <a:pt x="17591" y="0"/>
                      <a:pt x="39290" y="0"/>
                    </a:cubicBezTo>
                    <a:cubicBezTo>
                      <a:pt x="60989" y="0"/>
                      <a:pt x="78580" y="21733"/>
                      <a:pt x="78580" y="48542"/>
                    </a:cubicBezTo>
                    <a:cubicBezTo>
                      <a:pt x="78580" y="75351"/>
                      <a:pt x="60989" y="78226"/>
                      <a:pt x="39290" y="97084"/>
                    </a:cubicBezTo>
                    <a:cubicBezTo>
                      <a:pt x="12203" y="75532"/>
                      <a:pt x="0" y="75351"/>
                      <a:pt x="0" y="48542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0" name="円/楕円 86"/>
              <p:cNvSpPr/>
              <p:nvPr/>
            </p:nvSpPr>
            <p:spPr>
              <a:xfrm rot="18900000" flipH="1">
                <a:off x="3484417" y="6479460"/>
                <a:ext cx="78580" cy="97084"/>
              </a:xfrm>
              <a:custGeom>
                <a:avLst/>
                <a:gdLst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580" h="97084">
                    <a:moveTo>
                      <a:pt x="0" y="48542"/>
                    </a:moveTo>
                    <a:cubicBezTo>
                      <a:pt x="0" y="21733"/>
                      <a:pt x="17591" y="0"/>
                      <a:pt x="39290" y="0"/>
                    </a:cubicBezTo>
                    <a:cubicBezTo>
                      <a:pt x="60989" y="0"/>
                      <a:pt x="78580" y="21733"/>
                      <a:pt x="78580" y="48542"/>
                    </a:cubicBezTo>
                    <a:cubicBezTo>
                      <a:pt x="78580" y="75351"/>
                      <a:pt x="60989" y="78226"/>
                      <a:pt x="39290" y="97084"/>
                    </a:cubicBezTo>
                    <a:cubicBezTo>
                      <a:pt x="12203" y="75532"/>
                      <a:pt x="0" y="75351"/>
                      <a:pt x="0" y="48542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1" name="円/楕円 170"/>
              <p:cNvSpPr/>
              <p:nvPr/>
            </p:nvSpPr>
            <p:spPr>
              <a:xfrm>
                <a:off x="3453099" y="6453336"/>
                <a:ext cx="59742" cy="79688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2" name="フリーフォーム 171"/>
              <p:cNvSpPr/>
              <p:nvPr/>
            </p:nvSpPr>
            <p:spPr>
              <a:xfrm>
                <a:off x="3205118" y="6268723"/>
                <a:ext cx="260684" cy="164262"/>
              </a:xfrm>
              <a:custGeom>
                <a:avLst/>
                <a:gdLst/>
                <a:ahLst/>
                <a:cxnLst/>
                <a:rect l="l" t="t" r="r" b="b"/>
                <a:pathLst>
                  <a:path w="260684" h="164262">
                    <a:moveTo>
                      <a:pt x="21730" y="0"/>
                    </a:moveTo>
                    <a:lnTo>
                      <a:pt x="248560" y="128159"/>
                    </a:lnTo>
                    <a:lnTo>
                      <a:pt x="260684" y="164262"/>
                    </a:lnTo>
                    <a:lnTo>
                      <a:pt x="0" y="16269"/>
                    </a:lnTo>
                    <a:cubicBezTo>
                      <a:pt x="6335" y="9989"/>
                      <a:pt x="13604" y="4734"/>
                      <a:pt x="2173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3" name="フリーフォーム 172"/>
              <p:cNvSpPr/>
              <p:nvPr/>
            </p:nvSpPr>
            <p:spPr>
              <a:xfrm flipH="1">
                <a:off x="3504319" y="6268723"/>
                <a:ext cx="260684" cy="164262"/>
              </a:xfrm>
              <a:custGeom>
                <a:avLst/>
                <a:gdLst/>
                <a:ahLst/>
                <a:cxnLst/>
                <a:rect l="l" t="t" r="r" b="b"/>
                <a:pathLst>
                  <a:path w="260684" h="164262">
                    <a:moveTo>
                      <a:pt x="21730" y="0"/>
                    </a:moveTo>
                    <a:lnTo>
                      <a:pt x="248560" y="128159"/>
                    </a:lnTo>
                    <a:lnTo>
                      <a:pt x="260684" y="164262"/>
                    </a:lnTo>
                    <a:lnTo>
                      <a:pt x="0" y="16269"/>
                    </a:lnTo>
                    <a:cubicBezTo>
                      <a:pt x="6335" y="9989"/>
                      <a:pt x="13604" y="4734"/>
                      <a:pt x="2173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74" name="グループ化 173"/>
              <p:cNvGrpSpPr/>
              <p:nvPr/>
            </p:nvGrpSpPr>
            <p:grpSpPr>
              <a:xfrm>
                <a:off x="3063680" y="5381649"/>
                <a:ext cx="834570" cy="787400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197" name="グループ化 196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02" name="円/楕円 201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3" name="円/楕円 202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98" name="グループ化 197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00" name="円/楕円 199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1" name="円/楕円 200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99" name="円/楕円 198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75" name="円/楕円 127"/>
              <p:cNvSpPr/>
              <p:nvPr/>
            </p:nvSpPr>
            <p:spPr>
              <a:xfrm>
                <a:off x="3245337" y="5688572"/>
                <a:ext cx="83926" cy="143413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6" name="円/楕円 27"/>
              <p:cNvSpPr/>
              <p:nvPr/>
            </p:nvSpPr>
            <p:spPr>
              <a:xfrm>
                <a:off x="3400846" y="6028425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7" name="円/楕円 27"/>
              <p:cNvSpPr/>
              <p:nvPr/>
            </p:nvSpPr>
            <p:spPr>
              <a:xfrm rot="10800000">
                <a:off x="3207013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8" name="円/楕円 27"/>
              <p:cNvSpPr/>
              <p:nvPr/>
            </p:nvSpPr>
            <p:spPr>
              <a:xfrm rot="10800000">
                <a:off x="3613413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9" name="円/楕円 127"/>
              <p:cNvSpPr/>
              <p:nvPr/>
            </p:nvSpPr>
            <p:spPr>
              <a:xfrm>
                <a:off x="3643515" y="5688572"/>
                <a:ext cx="83926" cy="143413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0" name="正方形/長方形 67"/>
              <p:cNvSpPr/>
              <p:nvPr/>
            </p:nvSpPr>
            <p:spPr>
              <a:xfrm>
                <a:off x="3457905" y="5956511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81" name="グループ化 180"/>
              <p:cNvGrpSpPr/>
              <p:nvPr/>
            </p:nvGrpSpPr>
            <p:grpSpPr>
              <a:xfrm>
                <a:off x="3224378" y="5356184"/>
                <a:ext cx="203350" cy="299649"/>
                <a:chOff x="3224378" y="5356184"/>
                <a:chExt cx="203350" cy="299649"/>
              </a:xfrm>
            </p:grpSpPr>
            <p:sp>
              <p:nvSpPr>
                <p:cNvPr id="194" name="月 193"/>
                <p:cNvSpPr/>
                <p:nvPr/>
              </p:nvSpPr>
              <p:spPr>
                <a:xfrm>
                  <a:off x="3224378" y="5381649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5" name="月 194"/>
                <p:cNvSpPr/>
                <p:nvPr/>
              </p:nvSpPr>
              <p:spPr>
                <a:xfrm>
                  <a:off x="3296816" y="5367398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6" name="月 195"/>
                <p:cNvSpPr/>
                <p:nvPr/>
              </p:nvSpPr>
              <p:spPr>
                <a:xfrm>
                  <a:off x="3368824" y="5356184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82" name="グループ化 181"/>
              <p:cNvGrpSpPr/>
              <p:nvPr/>
            </p:nvGrpSpPr>
            <p:grpSpPr>
              <a:xfrm flipH="1">
                <a:off x="3535012" y="5356184"/>
                <a:ext cx="203350" cy="299649"/>
                <a:chOff x="3224378" y="5356184"/>
                <a:chExt cx="203350" cy="299649"/>
              </a:xfrm>
            </p:grpSpPr>
            <p:sp>
              <p:nvSpPr>
                <p:cNvPr id="191" name="月 190"/>
                <p:cNvSpPr/>
                <p:nvPr/>
              </p:nvSpPr>
              <p:spPr>
                <a:xfrm>
                  <a:off x="3224378" y="5381649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2" name="月 191"/>
                <p:cNvSpPr/>
                <p:nvPr/>
              </p:nvSpPr>
              <p:spPr>
                <a:xfrm>
                  <a:off x="3296816" y="5367398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3" name="月 192"/>
                <p:cNvSpPr/>
                <p:nvPr/>
              </p:nvSpPr>
              <p:spPr>
                <a:xfrm>
                  <a:off x="3368824" y="5356184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83" name="グループ化 182"/>
              <p:cNvGrpSpPr/>
              <p:nvPr/>
            </p:nvGrpSpPr>
            <p:grpSpPr>
              <a:xfrm>
                <a:off x="3270756" y="5383356"/>
                <a:ext cx="172639" cy="247012"/>
                <a:chOff x="3224378" y="5356184"/>
                <a:chExt cx="203350" cy="299649"/>
              </a:xfrm>
            </p:grpSpPr>
            <p:sp>
              <p:nvSpPr>
                <p:cNvPr id="188" name="月 187"/>
                <p:cNvSpPr/>
                <p:nvPr/>
              </p:nvSpPr>
              <p:spPr>
                <a:xfrm>
                  <a:off x="3224378" y="5381649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9" name="月 188"/>
                <p:cNvSpPr/>
                <p:nvPr/>
              </p:nvSpPr>
              <p:spPr>
                <a:xfrm>
                  <a:off x="3296816" y="5367398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0" name="月 189"/>
                <p:cNvSpPr/>
                <p:nvPr/>
              </p:nvSpPr>
              <p:spPr>
                <a:xfrm>
                  <a:off x="3368824" y="5356184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84" name="グループ化 183"/>
              <p:cNvGrpSpPr/>
              <p:nvPr/>
            </p:nvGrpSpPr>
            <p:grpSpPr>
              <a:xfrm flipH="1">
                <a:off x="3526641" y="5383356"/>
                <a:ext cx="172639" cy="247012"/>
                <a:chOff x="3224378" y="5356184"/>
                <a:chExt cx="203350" cy="299649"/>
              </a:xfrm>
            </p:grpSpPr>
            <p:sp>
              <p:nvSpPr>
                <p:cNvPr id="185" name="月 184"/>
                <p:cNvSpPr/>
                <p:nvPr/>
              </p:nvSpPr>
              <p:spPr>
                <a:xfrm>
                  <a:off x="3224378" y="5381649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6" name="月 185"/>
                <p:cNvSpPr/>
                <p:nvPr/>
              </p:nvSpPr>
              <p:spPr>
                <a:xfrm>
                  <a:off x="3296816" y="5367398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7" name="月 186"/>
                <p:cNvSpPr/>
                <p:nvPr/>
              </p:nvSpPr>
              <p:spPr>
                <a:xfrm>
                  <a:off x="3368824" y="5356184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57" name="円/楕円 156"/>
            <p:cNvSpPr/>
            <p:nvPr/>
          </p:nvSpPr>
          <p:spPr>
            <a:xfrm>
              <a:off x="3927281" y="3476607"/>
              <a:ext cx="54102" cy="54102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8" name="円/楕円 157"/>
            <p:cNvSpPr/>
            <p:nvPr/>
          </p:nvSpPr>
          <p:spPr>
            <a:xfrm>
              <a:off x="4325459" y="3476607"/>
              <a:ext cx="54102" cy="54102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9" name="円/楕円 158"/>
            <p:cNvSpPr/>
            <p:nvPr/>
          </p:nvSpPr>
          <p:spPr>
            <a:xfrm>
              <a:off x="3867068" y="3629409"/>
              <a:ext cx="90602" cy="49163"/>
            </a:xfrm>
            <a:prstGeom prst="ellipse">
              <a:avLst/>
            </a:pr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60" name="円/楕円 159"/>
            <p:cNvSpPr/>
            <p:nvPr/>
          </p:nvSpPr>
          <p:spPr>
            <a:xfrm>
              <a:off x="4334260" y="3629409"/>
              <a:ext cx="90602" cy="49163"/>
            </a:xfrm>
            <a:prstGeom prst="ellipse">
              <a:avLst/>
            </a:pr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04" name="グループ化 203"/>
          <p:cNvGrpSpPr/>
          <p:nvPr/>
        </p:nvGrpSpPr>
        <p:grpSpPr>
          <a:xfrm>
            <a:off x="2529287" y="2743039"/>
            <a:ext cx="1095605" cy="1682583"/>
            <a:chOff x="2529287" y="2743039"/>
            <a:chExt cx="1095605" cy="1682583"/>
          </a:xfrm>
        </p:grpSpPr>
        <p:grpSp>
          <p:nvGrpSpPr>
            <p:cNvPr id="205" name="グループ化 204"/>
            <p:cNvGrpSpPr/>
            <p:nvPr/>
          </p:nvGrpSpPr>
          <p:grpSpPr>
            <a:xfrm>
              <a:off x="2529287" y="2743039"/>
              <a:ext cx="1095605" cy="1600125"/>
              <a:chOff x="1382142" y="2998081"/>
              <a:chExt cx="903311" cy="1319281"/>
            </a:xfrm>
          </p:grpSpPr>
          <p:sp>
            <p:nvSpPr>
              <p:cNvPr id="220" name="円/楕円 219"/>
              <p:cNvSpPr/>
              <p:nvPr/>
            </p:nvSpPr>
            <p:spPr>
              <a:xfrm>
                <a:off x="1448133" y="3108425"/>
                <a:ext cx="778193" cy="89086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21" name="グループ化 220"/>
              <p:cNvGrpSpPr/>
              <p:nvPr/>
            </p:nvGrpSpPr>
            <p:grpSpPr>
              <a:xfrm>
                <a:off x="1419947" y="3065298"/>
                <a:ext cx="834570" cy="1252064"/>
                <a:chOff x="1975302" y="5324480"/>
                <a:chExt cx="834570" cy="1252064"/>
              </a:xfrm>
            </p:grpSpPr>
            <p:sp>
              <p:nvSpPr>
                <p:cNvPr id="226" name="円/楕円 708"/>
                <p:cNvSpPr/>
                <p:nvPr/>
              </p:nvSpPr>
              <p:spPr>
                <a:xfrm>
                  <a:off x="1994887" y="5324480"/>
                  <a:ext cx="795397" cy="6342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5397" h="634204">
                      <a:moveTo>
                        <a:pt x="317102" y="0"/>
                      </a:moveTo>
                      <a:cubicBezTo>
                        <a:pt x="345067" y="0"/>
                        <a:pt x="372186" y="3620"/>
                        <a:pt x="397699" y="11623"/>
                      </a:cubicBezTo>
                      <a:cubicBezTo>
                        <a:pt x="423212" y="3620"/>
                        <a:pt x="450331" y="0"/>
                        <a:pt x="478295" y="0"/>
                      </a:cubicBezTo>
                      <a:cubicBezTo>
                        <a:pt x="653426" y="0"/>
                        <a:pt x="795397" y="141971"/>
                        <a:pt x="795397" y="317102"/>
                      </a:cubicBezTo>
                      <a:cubicBezTo>
                        <a:pt x="795397" y="492233"/>
                        <a:pt x="653426" y="634204"/>
                        <a:pt x="478295" y="634204"/>
                      </a:cubicBezTo>
                      <a:cubicBezTo>
                        <a:pt x="450331" y="634204"/>
                        <a:pt x="423212" y="630584"/>
                        <a:pt x="397699" y="622581"/>
                      </a:cubicBezTo>
                      <a:cubicBezTo>
                        <a:pt x="372186" y="630584"/>
                        <a:pt x="345067" y="634204"/>
                        <a:pt x="317102" y="634204"/>
                      </a:cubicBezTo>
                      <a:cubicBezTo>
                        <a:pt x="141971" y="634204"/>
                        <a:pt x="0" y="492233"/>
                        <a:pt x="0" y="317102"/>
                      </a:cubicBezTo>
                      <a:cubicBezTo>
                        <a:pt x="0" y="141971"/>
                        <a:pt x="141971" y="0"/>
                        <a:pt x="31710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7" name="片側の 2 つの角を丸めた四角形 226"/>
                <p:cNvSpPr/>
                <p:nvPr/>
              </p:nvSpPr>
              <p:spPr>
                <a:xfrm>
                  <a:off x="2072680" y="6237312"/>
                  <a:ext cx="639814" cy="33923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44546A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8" name="フリーフォーム 227"/>
                <p:cNvSpPr/>
                <p:nvPr/>
              </p:nvSpPr>
              <p:spPr>
                <a:xfrm>
                  <a:off x="2261581" y="6088901"/>
                  <a:ext cx="265453" cy="273984"/>
                </a:xfrm>
                <a:custGeom>
                  <a:avLst/>
                  <a:gdLst>
                    <a:gd name="connsiteX0" fmla="*/ 109057 w 323141"/>
                    <a:gd name="connsiteY0" fmla="*/ 0 h 470199"/>
                    <a:gd name="connsiteX1" fmla="*/ 213831 w 323141"/>
                    <a:gd name="connsiteY1" fmla="*/ 0 h 470199"/>
                    <a:gd name="connsiteX2" fmla="*/ 240026 w 323141"/>
                    <a:gd name="connsiteY2" fmla="*/ 26195 h 470199"/>
                    <a:gd name="connsiteX3" fmla="*/ 240026 w 323141"/>
                    <a:gd name="connsiteY3" fmla="*/ 130480 h 470199"/>
                    <a:gd name="connsiteX4" fmla="*/ 323141 w 323141"/>
                    <a:gd name="connsiteY4" fmla="*/ 130480 h 470199"/>
                    <a:gd name="connsiteX5" fmla="*/ 242356 w 323141"/>
                    <a:gd name="connsiteY5" fmla="*/ 470199 h 470199"/>
                    <a:gd name="connsiteX6" fmla="*/ 80785 w 323141"/>
                    <a:gd name="connsiteY6" fmla="*/ 470199 h 470199"/>
                    <a:gd name="connsiteX7" fmla="*/ 0 w 323141"/>
                    <a:gd name="connsiteY7" fmla="*/ 130480 h 470199"/>
                    <a:gd name="connsiteX8" fmla="*/ 82862 w 323141"/>
                    <a:gd name="connsiteY8" fmla="*/ 130480 h 470199"/>
                    <a:gd name="connsiteX9" fmla="*/ 82862 w 323141"/>
                    <a:gd name="connsiteY9" fmla="*/ 26195 h 470199"/>
                    <a:gd name="connsiteX10" fmla="*/ 109057 w 323141"/>
                    <a:gd name="connsiteY10" fmla="*/ 0 h 470199"/>
                    <a:gd name="connsiteX0" fmla="*/ 109057 w 323141"/>
                    <a:gd name="connsiteY0" fmla="*/ 0 h 470199"/>
                    <a:gd name="connsiteX1" fmla="*/ 213831 w 323141"/>
                    <a:gd name="connsiteY1" fmla="*/ 0 h 470199"/>
                    <a:gd name="connsiteX2" fmla="*/ 240026 w 323141"/>
                    <a:gd name="connsiteY2" fmla="*/ 26195 h 470199"/>
                    <a:gd name="connsiteX3" fmla="*/ 240026 w 323141"/>
                    <a:gd name="connsiteY3" fmla="*/ 130480 h 470199"/>
                    <a:gd name="connsiteX4" fmla="*/ 323141 w 323141"/>
                    <a:gd name="connsiteY4" fmla="*/ 130480 h 470199"/>
                    <a:gd name="connsiteX5" fmla="*/ 242356 w 323141"/>
                    <a:gd name="connsiteY5" fmla="*/ 470199 h 470199"/>
                    <a:gd name="connsiteX6" fmla="*/ 145717 w 323141"/>
                    <a:gd name="connsiteY6" fmla="*/ 272079 h 470199"/>
                    <a:gd name="connsiteX7" fmla="*/ 0 w 323141"/>
                    <a:gd name="connsiteY7" fmla="*/ 130480 h 470199"/>
                    <a:gd name="connsiteX8" fmla="*/ 82862 w 323141"/>
                    <a:gd name="connsiteY8" fmla="*/ 130480 h 470199"/>
                    <a:gd name="connsiteX9" fmla="*/ 82862 w 323141"/>
                    <a:gd name="connsiteY9" fmla="*/ 26195 h 470199"/>
                    <a:gd name="connsiteX10" fmla="*/ 109057 w 323141"/>
                    <a:gd name="connsiteY10" fmla="*/ 0 h 470199"/>
                    <a:gd name="connsiteX0" fmla="*/ 109057 w 323141"/>
                    <a:gd name="connsiteY0" fmla="*/ 0 h 273984"/>
                    <a:gd name="connsiteX1" fmla="*/ 213831 w 323141"/>
                    <a:gd name="connsiteY1" fmla="*/ 0 h 273984"/>
                    <a:gd name="connsiteX2" fmla="*/ 240026 w 323141"/>
                    <a:gd name="connsiteY2" fmla="*/ 26195 h 273984"/>
                    <a:gd name="connsiteX3" fmla="*/ 240026 w 323141"/>
                    <a:gd name="connsiteY3" fmla="*/ 130480 h 273984"/>
                    <a:gd name="connsiteX4" fmla="*/ 323141 w 323141"/>
                    <a:gd name="connsiteY4" fmla="*/ 130480 h 273984"/>
                    <a:gd name="connsiteX5" fmla="*/ 200614 w 323141"/>
                    <a:gd name="connsiteY5" fmla="*/ 273984 h 273984"/>
                    <a:gd name="connsiteX6" fmla="*/ 145717 w 323141"/>
                    <a:gd name="connsiteY6" fmla="*/ 272079 h 273984"/>
                    <a:gd name="connsiteX7" fmla="*/ 0 w 323141"/>
                    <a:gd name="connsiteY7" fmla="*/ 130480 h 273984"/>
                    <a:gd name="connsiteX8" fmla="*/ 82862 w 323141"/>
                    <a:gd name="connsiteY8" fmla="*/ 130480 h 273984"/>
                    <a:gd name="connsiteX9" fmla="*/ 82862 w 323141"/>
                    <a:gd name="connsiteY9" fmla="*/ 26195 h 273984"/>
                    <a:gd name="connsiteX10" fmla="*/ 109057 w 323141"/>
                    <a:gd name="connsiteY10" fmla="*/ 0 h 273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3141" h="273984">
                      <a:moveTo>
                        <a:pt x="109057" y="0"/>
                      </a:moveTo>
                      <a:lnTo>
                        <a:pt x="213831" y="0"/>
                      </a:lnTo>
                      <a:cubicBezTo>
                        <a:pt x="228298" y="0"/>
                        <a:pt x="240026" y="11728"/>
                        <a:pt x="240026" y="26195"/>
                      </a:cubicBezTo>
                      <a:lnTo>
                        <a:pt x="240026" y="130480"/>
                      </a:lnTo>
                      <a:lnTo>
                        <a:pt x="323141" y="130480"/>
                      </a:lnTo>
                      <a:lnTo>
                        <a:pt x="200614" y="273984"/>
                      </a:lnTo>
                      <a:lnTo>
                        <a:pt x="145717" y="272079"/>
                      </a:lnTo>
                      <a:lnTo>
                        <a:pt x="0" y="130480"/>
                      </a:lnTo>
                      <a:lnTo>
                        <a:pt x="82862" y="130480"/>
                      </a:lnTo>
                      <a:lnTo>
                        <a:pt x="82862" y="26195"/>
                      </a:lnTo>
                      <a:cubicBezTo>
                        <a:pt x="82862" y="11728"/>
                        <a:pt x="94590" y="0"/>
                        <a:pt x="109057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9" name="台形 228"/>
                <p:cNvSpPr/>
                <p:nvPr/>
              </p:nvSpPr>
              <p:spPr>
                <a:xfrm rot="10800000">
                  <a:off x="2286418" y="6302561"/>
                  <a:ext cx="207764" cy="139038"/>
                </a:xfrm>
                <a:prstGeom prst="trapezoid">
                  <a:avLst>
                    <a:gd name="adj" fmla="val 58044"/>
                  </a:avLst>
                </a:prstGeom>
                <a:solidFill>
                  <a:srgbClr val="44546A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30" name="グループ化 229"/>
                <p:cNvGrpSpPr/>
                <p:nvPr/>
              </p:nvGrpSpPr>
              <p:grpSpPr>
                <a:xfrm>
                  <a:off x="1975302" y="5381649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55" name="グループ化 254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60" name="円/楕円 259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61" name="円/楕円 260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56" name="グループ化 255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58" name="円/楕円 257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59" name="円/楕円 258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57" name="円/楕円 256"/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31" name="円/楕円 27"/>
                <p:cNvSpPr/>
                <p:nvPr/>
              </p:nvSpPr>
              <p:spPr>
                <a:xfrm rot="10800000">
                  <a:off x="2312468" y="605979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2" name="円/楕円 27"/>
                <p:cNvSpPr/>
                <p:nvPr/>
              </p:nvSpPr>
              <p:spPr>
                <a:xfrm>
                  <a:off x="2118635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3" name="円/楕円 27"/>
                <p:cNvSpPr/>
                <p:nvPr/>
              </p:nvSpPr>
              <p:spPr>
                <a:xfrm>
                  <a:off x="2525035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4" name="正方形/長方形 67"/>
                <p:cNvSpPr/>
                <p:nvPr/>
              </p:nvSpPr>
              <p:spPr>
                <a:xfrm>
                  <a:off x="2369527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5" name="二等辺三角形 234"/>
                <p:cNvSpPr/>
                <p:nvPr/>
              </p:nvSpPr>
              <p:spPr>
                <a:xfrm rot="3600000">
                  <a:off x="2311765" y="6433706"/>
                  <a:ext cx="97406" cy="86060"/>
                </a:xfrm>
                <a:prstGeom prst="triangle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6" name="二等辺三角形 235"/>
                <p:cNvSpPr/>
                <p:nvPr/>
              </p:nvSpPr>
              <p:spPr>
                <a:xfrm rot="1800000">
                  <a:off x="2320141" y="6463549"/>
                  <a:ext cx="97406" cy="86060"/>
                </a:xfrm>
                <a:prstGeom prst="triangle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7" name="二等辺三角形 236"/>
                <p:cNvSpPr/>
                <p:nvPr/>
              </p:nvSpPr>
              <p:spPr>
                <a:xfrm rot="18000000" flipH="1">
                  <a:off x="2369973" y="6433706"/>
                  <a:ext cx="97406" cy="86060"/>
                </a:xfrm>
                <a:prstGeom prst="triangle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8" name="二等辺三角形 237"/>
                <p:cNvSpPr/>
                <p:nvPr/>
              </p:nvSpPr>
              <p:spPr>
                <a:xfrm rot="19800000" flipH="1">
                  <a:off x="2378349" y="6463549"/>
                  <a:ext cx="97406" cy="86060"/>
                </a:xfrm>
                <a:prstGeom prst="triangle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9" name="フリーフォーム 238"/>
                <p:cNvSpPr/>
                <p:nvPr/>
              </p:nvSpPr>
              <p:spPr>
                <a:xfrm>
                  <a:off x="2100322" y="6210610"/>
                  <a:ext cx="287655" cy="255270"/>
                </a:xfrm>
                <a:custGeom>
                  <a:avLst/>
                  <a:gdLst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62865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62865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62865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62865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80010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4168 h 249913"/>
                    <a:gd name="connsiteX1" fmla="*/ 278130 w 278130"/>
                    <a:gd name="connsiteY1" fmla="*/ 249913 h 249913"/>
                    <a:gd name="connsiteX2" fmla="*/ 0 w 278130"/>
                    <a:gd name="connsiteY2" fmla="*/ 91798 h 249913"/>
                    <a:gd name="connsiteX3" fmla="*/ 80010 w 278130"/>
                    <a:gd name="connsiteY3" fmla="*/ 30838 h 249913"/>
                    <a:gd name="connsiteX4" fmla="*/ 194310 w 278130"/>
                    <a:gd name="connsiteY4" fmla="*/ 4168 h 249913"/>
                    <a:gd name="connsiteX0" fmla="*/ 194310 w 278130"/>
                    <a:gd name="connsiteY0" fmla="*/ 1875 h 247620"/>
                    <a:gd name="connsiteX1" fmla="*/ 278130 w 278130"/>
                    <a:gd name="connsiteY1" fmla="*/ 247620 h 247620"/>
                    <a:gd name="connsiteX2" fmla="*/ 0 w 278130"/>
                    <a:gd name="connsiteY2" fmla="*/ 89505 h 247620"/>
                    <a:gd name="connsiteX3" fmla="*/ 83820 w 278130"/>
                    <a:gd name="connsiteY3" fmla="*/ 36165 h 247620"/>
                    <a:gd name="connsiteX4" fmla="*/ 194310 w 278130"/>
                    <a:gd name="connsiteY4" fmla="*/ 1875 h 247620"/>
                    <a:gd name="connsiteX0" fmla="*/ 194310 w 278130"/>
                    <a:gd name="connsiteY0" fmla="*/ 1015 h 246760"/>
                    <a:gd name="connsiteX1" fmla="*/ 278130 w 278130"/>
                    <a:gd name="connsiteY1" fmla="*/ 246760 h 246760"/>
                    <a:gd name="connsiteX2" fmla="*/ 0 w 278130"/>
                    <a:gd name="connsiteY2" fmla="*/ 88645 h 246760"/>
                    <a:gd name="connsiteX3" fmla="*/ 83820 w 278130"/>
                    <a:gd name="connsiteY3" fmla="*/ 35305 h 246760"/>
                    <a:gd name="connsiteX4" fmla="*/ 194310 w 278130"/>
                    <a:gd name="connsiteY4" fmla="*/ 1015 h 246760"/>
                    <a:gd name="connsiteX0" fmla="*/ 194310 w 278130"/>
                    <a:gd name="connsiteY0" fmla="*/ 2048 h 247793"/>
                    <a:gd name="connsiteX1" fmla="*/ 278130 w 278130"/>
                    <a:gd name="connsiteY1" fmla="*/ 247793 h 247793"/>
                    <a:gd name="connsiteX2" fmla="*/ 0 w 278130"/>
                    <a:gd name="connsiteY2" fmla="*/ 89678 h 247793"/>
                    <a:gd name="connsiteX3" fmla="*/ 83820 w 278130"/>
                    <a:gd name="connsiteY3" fmla="*/ 30623 h 247793"/>
                    <a:gd name="connsiteX4" fmla="*/ 194310 w 278130"/>
                    <a:gd name="connsiteY4" fmla="*/ 2048 h 247793"/>
                    <a:gd name="connsiteX0" fmla="*/ 194310 w 278130"/>
                    <a:gd name="connsiteY0" fmla="*/ 6430 h 252175"/>
                    <a:gd name="connsiteX1" fmla="*/ 278130 w 278130"/>
                    <a:gd name="connsiteY1" fmla="*/ 252175 h 252175"/>
                    <a:gd name="connsiteX2" fmla="*/ 0 w 278130"/>
                    <a:gd name="connsiteY2" fmla="*/ 94060 h 252175"/>
                    <a:gd name="connsiteX3" fmla="*/ 72390 w 278130"/>
                    <a:gd name="connsiteY3" fmla="*/ 23575 h 252175"/>
                    <a:gd name="connsiteX4" fmla="*/ 194310 w 278130"/>
                    <a:gd name="connsiteY4" fmla="*/ 6430 h 252175"/>
                    <a:gd name="connsiteX0" fmla="*/ 194310 w 278130"/>
                    <a:gd name="connsiteY0" fmla="*/ 6430 h 252175"/>
                    <a:gd name="connsiteX1" fmla="*/ 278130 w 278130"/>
                    <a:gd name="connsiteY1" fmla="*/ 252175 h 252175"/>
                    <a:gd name="connsiteX2" fmla="*/ 0 w 278130"/>
                    <a:gd name="connsiteY2" fmla="*/ 94060 h 252175"/>
                    <a:gd name="connsiteX3" fmla="*/ 72390 w 278130"/>
                    <a:gd name="connsiteY3" fmla="*/ 23575 h 252175"/>
                    <a:gd name="connsiteX4" fmla="*/ 194310 w 278130"/>
                    <a:gd name="connsiteY4" fmla="*/ 6430 h 252175"/>
                    <a:gd name="connsiteX0" fmla="*/ 203835 w 287655"/>
                    <a:gd name="connsiteY0" fmla="*/ 6430 h 252175"/>
                    <a:gd name="connsiteX1" fmla="*/ 287655 w 287655"/>
                    <a:gd name="connsiteY1" fmla="*/ 252175 h 252175"/>
                    <a:gd name="connsiteX2" fmla="*/ 0 w 287655"/>
                    <a:gd name="connsiteY2" fmla="*/ 92155 h 252175"/>
                    <a:gd name="connsiteX3" fmla="*/ 81915 w 287655"/>
                    <a:gd name="connsiteY3" fmla="*/ 23575 h 252175"/>
                    <a:gd name="connsiteX4" fmla="*/ 203835 w 287655"/>
                    <a:gd name="connsiteY4" fmla="*/ 6430 h 252175"/>
                    <a:gd name="connsiteX0" fmla="*/ 201930 w 287655"/>
                    <a:gd name="connsiteY0" fmla="*/ 2565 h 257835"/>
                    <a:gd name="connsiteX1" fmla="*/ 287655 w 287655"/>
                    <a:gd name="connsiteY1" fmla="*/ 257835 h 257835"/>
                    <a:gd name="connsiteX2" fmla="*/ 0 w 287655"/>
                    <a:gd name="connsiteY2" fmla="*/ 97815 h 257835"/>
                    <a:gd name="connsiteX3" fmla="*/ 81915 w 287655"/>
                    <a:gd name="connsiteY3" fmla="*/ 29235 h 257835"/>
                    <a:gd name="connsiteX4" fmla="*/ 201930 w 287655"/>
                    <a:gd name="connsiteY4" fmla="*/ 2565 h 257835"/>
                    <a:gd name="connsiteX0" fmla="*/ 201930 w 287655"/>
                    <a:gd name="connsiteY0" fmla="*/ 0 h 255270"/>
                    <a:gd name="connsiteX1" fmla="*/ 287655 w 287655"/>
                    <a:gd name="connsiteY1" fmla="*/ 255270 h 255270"/>
                    <a:gd name="connsiteX2" fmla="*/ 0 w 287655"/>
                    <a:gd name="connsiteY2" fmla="*/ 95250 h 255270"/>
                    <a:gd name="connsiteX3" fmla="*/ 81915 w 287655"/>
                    <a:gd name="connsiteY3" fmla="*/ 26670 h 255270"/>
                    <a:gd name="connsiteX4" fmla="*/ 201930 w 287655"/>
                    <a:gd name="connsiteY4" fmla="*/ 0 h 255270"/>
                    <a:gd name="connsiteX0" fmla="*/ 201930 w 287655"/>
                    <a:gd name="connsiteY0" fmla="*/ 0 h 255270"/>
                    <a:gd name="connsiteX1" fmla="*/ 287655 w 287655"/>
                    <a:gd name="connsiteY1" fmla="*/ 255270 h 255270"/>
                    <a:gd name="connsiteX2" fmla="*/ 0 w 287655"/>
                    <a:gd name="connsiteY2" fmla="*/ 95250 h 255270"/>
                    <a:gd name="connsiteX3" fmla="*/ 85725 w 287655"/>
                    <a:gd name="connsiteY3" fmla="*/ 32385 h 255270"/>
                    <a:gd name="connsiteX4" fmla="*/ 201930 w 287655"/>
                    <a:gd name="connsiteY4" fmla="*/ 0 h 255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7655" h="255270">
                      <a:moveTo>
                        <a:pt x="201930" y="0"/>
                      </a:moveTo>
                      <a:lnTo>
                        <a:pt x="287655" y="255270"/>
                      </a:lnTo>
                      <a:lnTo>
                        <a:pt x="0" y="95250"/>
                      </a:lnTo>
                      <a:cubicBezTo>
                        <a:pt x="17145" y="63500"/>
                        <a:pt x="47625" y="52705"/>
                        <a:pt x="85725" y="32385"/>
                      </a:cubicBezTo>
                      <a:cubicBezTo>
                        <a:pt x="173355" y="-5080"/>
                        <a:pt x="152400" y="6985"/>
                        <a:pt x="201930" y="0"/>
                      </a:cubicBezTo>
                      <a:close/>
                    </a:path>
                  </a:pathLst>
                </a:custGeom>
                <a:solidFill>
                  <a:srgbClr val="5B9BD5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0" name="フリーフォーム 239"/>
                <p:cNvSpPr/>
                <p:nvPr/>
              </p:nvSpPr>
              <p:spPr>
                <a:xfrm flipH="1">
                  <a:off x="2402645" y="6210610"/>
                  <a:ext cx="287655" cy="255270"/>
                </a:xfrm>
                <a:custGeom>
                  <a:avLst/>
                  <a:gdLst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62865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62865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62865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62865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80010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4168 h 249913"/>
                    <a:gd name="connsiteX1" fmla="*/ 278130 w 278130"/>
                    <a:gd name="connsiteY1" fmla="*/ 249913 h 249913"/>
                    <a:gd name="connsiteX2" fmla="*/ 0 w 278130"/>
                    <a:gd name="connsiteY2" fmla="*/ 91798 h 249913"/>
                    <a:gd name="connsiteX3" fmla="*/ 80010 w 278130"/>
                    <a:gd name="connsiteY3" fmla="*/ 30838 h 249913"/>
                    <a:gd name="connsiteX4" fmla="*/ 194310 w 278130"/>
                    <a:gd name="connsiteY4" fmla="*/ 4168 h 249913"/>
                    <a:gd name="connsiteX0" fmla="*/ 194310 w 278130"/>
                    <a:gd name="connsiteY0" fmla="*/ 1875 h 247620"/>
                    <a:gd name="connsiteX1" fmla="*/ 278130 w 278130"/>
                    <a:gd name="connsiteY1" fmla="*/ 247620 h 247620"/>
                    <a:gd name="connsiteX2" fmla="*/ 0 w 278130"/>
                    <a:gd name="connsiteY2" fmla="*/ 89505 h 247620"/>
                    <a:gd name="connsiteX3" fmla="*/ 83820 w 278130"/>
                    <a:gd name="connsiteY3" fmla="*/ 36165 h 247620"/>
                    <a:gd name="connsiteX4" fmla="*/ 194310 w 278130"/>
                    <a:gd name="connsiteY4" fmla="*/ 1875 h 247620"/>
                    <a:gd name="connsiteX0" fmla="*/ 194310 w 278130"/>
                    <a:gd name="connsiteY0" fmla="*/ 1015 h 246760"/>
                    <a:gd name="connsiteX1" fmla="*/ 278130 w 278130"/>
                    <a:gd name="connsiteY1" fmla="*/ 246760 h 246760"/>
                    <a:gd name="connsiteX2" fmla="*/ 0 w 278130"/>
                    <a:gd name="connsiteY2" fmla="*/ 88645 h 246760"/>
                    <a:gd name="connsiteX3" fmla="*/ 83820 w 278130"/>
                    <a:gd name="connsiteY3" fmla="*/ 35305 h 246760"/>
                    <a:gd name="connsiteX4" fmla="*/ 194310 w 278130"/>
                    <a:gd name="connsiteY4" fmla="*/ 1015 h 246760"/>
                    <a:gd name="connsiteX0" fmla="*/ 194310 w 278130"/>
                    <a:gd name="connsiteY0" fmla="*/ 2048 h 247793"/>
                    <a:gd name="connsiteX1" fmla="*/ 278130 w 278130"/>
                    <a:gd name="connsiteY1" fmla="*/ 247793 h 247793"/>
                    <a:gd name="connsiteX2" fmla="*/ 0 w 278130"/>
                    <a:gd name="connsiteY2" fmla="*/ 89678 h 247793"/>
                    <a:gd name="connsiteX3" fmla="*/ 83820 w 278130"/>
                    <a:gd name="connsiteY3" fmla="*/ 30623 h 247793"/>
                    <a:gd name="connsiteX4" fmla="*/ 194310 w 278130"/>
                    <a:gd name="connsiteY4" fmla="*/ 2048 h 247793"/>
                    <a:gd name="connsiteX0" fmla="*/ 194310 w 278130"/>
                    <a:gd name="connsiteY0" fmla="*/ 6430 h 252175"/>
                    <a:gd name="connsiteX1" fmla="*/ 278130 w 278130"/>
                    <a:gd name="connsiteY1" fmla="*/ 252175 h 252175"/>
                    <a:gd name="connsiteX2" fmla="*/ 0 w 278130"/>
                    <a:gd name="connsiteY2" fmla="*/ 94060 h 252175"/>
                    <a:gd name="connsiteX3" fmla="*/ 72390 w 278130"/>
                    <a:gd name="connsiteY3" fmla="*/ 23575 h 252175"/>
                    <a:gd name="connsiteX4" fmla="*/ 194310 w 278130"/>
                    <a:gd name="connsiteY4" fmla="*/ 6430 h 252175"/>
                    <a:gd name="connsiteX0" fmla="*/ 194310 w 278130"/>
                    <a:gd name="connsiteY0" fmla="*/ 6430 h 252175"/>
                    <a:gd name="connsiteX1" fmla="*/ 278130 w 278130"/>
                    <a:gd name="connsiteY1" fmla="*/ 252175 h 252175"/>
                    <a:gd name="connsiteX2" fmla="*/ 0 w 278130"/>
                    <a:gd name="connsiteY2" fmla="*/ 94060 h 252175"/>
                    <a:gd name="connsiteX3" fmla="*/ 72390 w 278130"/>
                    <a:gd name="connsiteY3" fmla="*/ 23575 h 252175"/>
                    <a:gd name="connsiteX4" fmla="*/ 194310 w 278130"/>
                    <a:gd name="connsiteY4" fmla="*/ 6430 h 252175"/>
                    <a:gd name="connsiteX0" fmla="*/ 203835 w 287655"/>
                    <a:gd name="connsiteY0" fmla="*/ 6430 h 252175"/>
                    <a:gd name="connsiteX1" fmla="*/ 287655 w 287655"/>
                    <a:gd name="connsiteY1" fmla="*/ 252175 h 252175"/>
                    <a:gd name="connsiteX2" fmla="*/ 0 w 287655"/>
                    <a:gd name="connsiteY2" fmla="*/ 92155 h 252175"/>
                    <a:gd name="connsiteX3" fmla="*/ 81915 w 287655"/>
                    <a:gd name="connsiteY3" fmla="*/ 23575 h 252175"/>
                    <a:gd name="connsiteX4" fmla="*/ 203835 w 287655"/>
                    <a:gd name="connsiteY4" fmla="*/ 6430 h 252175"/>
                    <a:gd name="connsiteX0" fmla="*/ 201930 w 287655"/>
                    <a:gd name="connsiteY0" fmla="*/ 2565 h 257835"/>
                    <a:gd name="connsiteX1" fmla="*/ 287655 w 287655"/>
                    <a:gd name="connsiteY1" fmla="*/ 257835 h 257835"/>
                    <a:gd name="connsiteX2" fmla="*/ 0 w 287655"/>
                    <a:gd name="connsiteY2" fmla="*/ 97815 h 257835"/>
                    <a:gd name="connsiteX3" fmla="*/ 81915 w 287655"/>
                    <a:gd name="connsiteY3" fmla="*/ 29235 h 257835"/>
                    <a:gd name="connsiteX4" fmla="*/ 201930 w 287655"/>
                    <a:gd name="connsiteY4" fmla="*/ 2565 h 257835"/>
                    <a:gd name="connsiteX0" fmla="*/ 201930 w 287655"/>
                    <a:gd name="connsiteY0" fmla="*/ 0 h 255270"/>
                    <a:gd name="connsiteX1" fmla="*/ 287655 w 287655"/>
                    <a:gd name="connsiteY1" fmla="*/ 255270 h 255270"/>
                    <a:gd name="connsiteX2" fmla="*/ 0 w 287655"/>
                    <a:gd name="connsiteY2" fmla="*/ 95250 h 255270"/>
                    <a:gd name="connsiteX3" fmla="*/ 81915 w 287655"/>
                    <a:gd name="connsiteY3" fmla="*/ 26670 h 255270"/>
                    <a:gd name="connsiteX4" fmla="*/ 201930 w 287655"/>
                    <a:gd name="connsiteY4" fmla="*/ 0 h 255270"/>
                    <a:gd name="connsiteX0" fmla="*/ 201930 w 287655"/>
                    <a:gd name="connsiteY0" fmla="*/ 0 h 255270"/>
                    <a:gd name="connsiteX1" fmla="*/ 287655 w 287655"/>
                    <a:gd name="connsiteY1" fmla="*/ 255270 h 255270"/>
                    <a:gd name="connsiteX2" fmla="*/ 0 w 287655"/>
                    <a:gd name="connsiteY2" fmla="*/ 95250 h 255270"/>
                    <a:gd name="connsiteX3" fmla="*/ 85725 w 287655"/>
                    <a:gd name="connsiteY3" fmla="*/ 32385 h 255270"/>
                    <a:gd name="connsiteX4" fmla="*/ 201930 w 287655"/>
                    <a:gd name="connsiteY4" fmla="*/ 0 h 255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7655" h="255270">
                      <a:moveTo>
                        <a:pt x="201930" y="0"/>
                      </a:moveTo>
                      <a:lnTo>
                        <a:pt x="287655" y="255270"/>
                      </a:lnTo>
                      <a:lnTo>
                        <a:pt x="0" y="95250"/>
                      </a:lnTo>
                      <a:cubicBezTo>
                        <a:pt x="17145" y="63500"/>
                        <a:pt x="47625" y="52705"/>
                        <a:pt x="85725" y="32385"/>
                      </a:cubicBezTo>
                      <a:cubicBezTo>
                        <a:pt x="173355" y="-5080"/>
                        <a:pt x="152400" y="6985"/>
                        <a:pt x="201930" y="0"/>
                      </a:cubicBezTo>
                      <a:close/>
                    </a:path>
                  </a:pathLst>
                </a:custGeom>
                <a:solidFill>
                  <a:srgbClr val="DEEBF7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41" name="グループ化 240"/>
                <p:cNvGrpSpPr/>
                <p:nvPr/>
              </p:nvGrpSpPr>
              <p:grpSpPr>
                <a:xfrm>
                  <a:off x="2153968" y="5687130"/>
                  <a:ext cx="137588" cy="168414"/>
                  <a:chOff x="2153968" y="5687130"/>
                  <a:chExt cx="137588" cy="168414"/>
                </a:xfrm>
              </p:grpSpPr>
              <p:sp>
                <p:nvSpPr>
                  <p:cNvPr id="249" name="二等辺三角形 248"/>
                  <p:cNvSpPr/>
                  <p:nvPr/>
                </p:nvSpPr>
                <p:spPr>
                  <a:xfrm rot="18900000">
                    <a:off x="2153968" y="5687130"/>
                    <a:ext cx="45719" cy="69762"/>
                  </a:xfrm>
                  <a:prstGeom prst="triangl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50" name="グループ化 249"/>
                  <p:cNvGrpSpPr/>
                  <p:nvPr/>
                </p:nvGrpSpPr>
                <p:grpSpPr>
                  <a:xfrm>
                    <a:off x="2165452" y="5697472"/>
                    <a:ext cx="126104" cy="158072"/>
                    <a:chOff x="2896919" y="3691681"/>
                    <a:chExt cx="138000" cy="203092"/>
                  </a:xfrm>
                </p:grpSpPr>
                <p:sp>
                  <p:nvSpPr>
                    <p:cNvPr id="251" name="円/楕円 250"/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52" name="円/楕円 251"/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53" name="円/楕円 252"/>
                    <p:cNvSpPr/>
                    <p:nvPr/>
                  </p:nvSpPr>
                  <p:spPr>
                    <a:xfrm>
                      <a:off x="2921404" y="3747251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54" name="円/楕円 253"/>
                    <p:cNvSpPr/>
                    <p:nvPr/>
                  </p:nvSpPr>
                  <p:spPr>
                    <a:xfrm>
                      <a:off x="2943059" y="3745686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242" name="グループ化 241"/>
                <p:cNvGrpSpPr/>
                <p:nvPr/>
              </p:nvGrpSpPr>
              <p:grpSpPr>
                <a:xfrm>
                  <a:off x="2504728" y="5687130"/>
                  <a:ext cx="137588" cy="168414"/>
                  <a:chOff x="2153968" y="5687130"/>
                  <a:chExt cx="137588" cy="168414"/>
                </a:xfrm>
              </p:grpSpPr>
              <p:sp>
                <p:nvSpPr>
                  <p:cNvPr id="243" name="二等辺三角形 242"/>
                  <p:cNvSpPr/>
                  <p:nvPr/>
                </p:nvSpPr>
                <p:spPr>
                  <a:xfrm rot="18900000">
                    <a:off x="2153968" y="5687130"/>
                    <a:ext cx="45719" cy="69762"/>
                  </a:xfrm>
                  <a:prstGeom prst="triangl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44" name="グループ化 243"/>
                  <p:cNvGrpSpPr/>
                  <p:nvPr/>
                </p:nvGrpSpPr>
                <p:grpSpPr>
                  <a:xfrm>
                    <a:off x="2165452" y="5697472"/>
                    <a:ext cx="126104" cy="158072"/>
                    <a:chOff x="2896919" y="3691681"/>
                    <a:chExt cx="138000" cy="203092"/>
                  </a:xfrm>
                </p:grpSpPr>
                <p:sp>
                  <p:nvSpPr>
                    <p:cNvPr id="245" name="円/楕円 244"/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46" name="円/楕円 245"/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47" name="円/楕円 246"/>
                    <p:cNvSpPr/>
                    <p:nvPr/>
                  </p:nvSpPr>
                  <p:spPr>
                    <a:xfrm>
                      <a:off x="2921404" y="3747251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48" name="円/楕円 247"/>
                    <p:cNvSpPr/>
                    <p:nvPr/>
                  </p:nvSpPr>
                  <p:spPr>
                    <a:xfrm>
                      <a:off x="2943059" y="3745686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222" name="グループ化 221"/>
              <p:cNvGrpSpPr/>
              <p:nvPr/>
            </p:nvGrpSpPr>
            <p:grpSpPr>
              <a:xfrm>
                <a:off x="1382142" y="3168682"/>
                <a:ext cx="903311" cy="754998"/>
                <a:chOff x="1382142" y="3168682"/>
                <a:chExt cx="903311" cy="754998"/>
              </a:xfrm>
            </p:grpSpPr>
            <p:sp>
              <p:nvSpPr>
                <p:cNvPr id="224" name="月 223"/>
                <p:cNvSpPr/>
                <p:nvPr/>
              </p:nvSpPr>
              <p:spPr>
                <a:xfrm>
                  <a:off x="1382142" y="3168682"/>
                  <a:ext cx="263262" cy="754998"/>
                </a:xfrm>
                <a:prstGeom prst="moon">
                  <a:avLst>
                    <a:gd name="adj" fmla="val 53618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5" name="月 224"/>
                <p:cNvSpPr/>
                <p:nvPr/>
              </p:nvSpPr>
              <p:spPr>
                <a:xfrm flipH="1">
                  <a:off x="2022191" y="3168682"/>
                  <a:ext cx="263262" cy="754998"/>
                </a:xfrm>
                <a:prstGeom prst="moon">
                  <a:avLst>
                    <a:gd name="adj" fmla="val 53618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23" name="月 12"/>
              <p:cNvSpPr/>
              <p:nvPr/>
            </p:nvSpPr>
            <p:spPr>
              <a:xfrm rot="18900000">
                <a:off x="1656472" y="2998081"/>
                <a:ext cx="440186" cy="482964"/>
              </a:xfrm>
              <a:custGeom>
                <a:avLst/>
                <a:gdLst>
                  <a:gd name="connsiteX0" fmla="*/ 233529 w 233529"/>
                  <a:gd name="connsiteY0" fmla="*/ 314653 h 314653"/>
                  <a:gd name="connsiteX1" fmla="*/ 0 w 233529"/>
                  <a:gd name="connsiteY1" fmla="*/ 157326 h 314653"/>
                  <a:gd name="connsiteX2" fmla="*/ 233529 w 233529"/>
                  <a:gd name="connsiteY2" fmla="*/ -1 h 314653"/>
                  <a:gd name="connsiteX3" fmla="*/ 233529 w 233529"/>
                  <a:gd name="connsiteY3" fmla="*/ 314652 h 314653"/>
                  <a:gd name="connsiteX4" fmla="*/ 233529 w 233529"/>
                  <a:gd name="connsiteY4" fmla="*/ 314653 h 314653"/>
                  <a:gd name="connsiteX0" fmla="*/ 447267 w 447267"/>
                  <a:gd name="connsiteY0" fmla="*/ 476298 h 476298"/>
                  <a:gd name="connsiteX1" fmla="*/ 5396 w 447267"/>
                  <a:gd name="connsiteY1" fmla="*/ 157327 h 476298"/>
                  <a:gd name="connsiteX2" fmla="*/ 238925 w 447267"/>
                  <a:gd name="connsiteY2" fmla="*/ 0 h 476298"/>
                  <a:gd name="connsiteX3" fmla="*/ 238925 w 447267"/>
                  <a:gd name="connsiteY3" fmla="*/ 314653 h 476298"/>
                  <a:gd name="connsiteX4" fmla="*/ 447267 w 447267"/>
                  <a:gd name="connsiteY4" fmla="*/ 476298 h 476298"/>
                  <a:gd name="connsiteX0" fmla="*/ 385718 w 385718"/>
                  <a:gd name="connsiteY0" fmla="*/ 476298 h 476298"/>
                  <a:gd name="connsiteX1" fmla="*/ 8505 w 385718"/>
                  <a:gd name="connsiteY1" fmla="*/ 171695 h 476298"/>
                  <a:gd name="connsiteX2" fmla="*/ 177376 w 385718"/>
                  <a:gd name="connsiteY2" fmla="*/ 0 h 476298"/>
                  <a:gd name="connsiteX3" fmla="*/ 177376 w 385718"/>
                  <a:gd name="connsiteY3" fmla="*/ 314653 h 476298"/>
                  <a:gd name="connsiteX4" fmla="*/ 385718 w 385718"/>
                  <a:gd name="connsiteY4" fmla="*/ 476298 h 476298"/>
                  <a:gd name="connsiteX0" fmla="*/ 410972 w 410972"/>
                  <a:gd name="connsiteY0" fmla="*/ 476298 h 476298"/>
                  <a:gd name="connsiteX1" fmla="*/ 33759 w 410972"/>
                  <a:gd name="connsiteY1" fmla="*/ 171695 h 476298"/>
                  <a:gd name="connsiteX2" fmla="*/ 202630 w 410972"/>
                  <a:gd name="connsiteY2" fmla="*/ 0 h 476298"/>
                  <a:gd name="connsiteX3" fmla="*/ 202630 w 410972"/>
                  <a:gd name="connsiteY3" fmla="*/ 314653 h 476298"/>
                  <a:gd name="connsiteX4" fmla="*/ 410972 w 410972"/>
                  <a:gd name="connsiteY4" fmla="*/ 476298 h 476298"/>
                  <a:gd name="connsiteX0" fmla="*/ 410972 w 410972"/>
                  <a:gd name="connsiteY0" fmla="*/ 476298 h 476298"/>
                  <a:gd name="connsiteX1" fmla="*/ 33759 w 410972"/>
                  <a:gd name="connsiteY1" fmla="*/ 171695 h 476298"/>
                  <a:gd name="connsiteX2" fmla="*/ 202630 w 410972"/>
                  <a:gd name="connsiteY2" fmla="*/ 0 h 476298"/>
                  <a:gd name="connsiteX3" fmla="*/ 403788 w 410972"/>
                  <a:gd name="connsiteY3" fmla="*/ 267955 h 476298"/>
                  <a:gd name="connsiteX4" fmla="*/ 410972 w 410972"/>
                  <a:gd name="connsiteY4" fmla="*/ 476298 h 476298"/>
                  <a:gd name="connsiteX0" fmla="*/ 410972 w 410972"/>
                  <a:gd name="connsiteY0" fmla="*/ 476298 h 476298"/>
                  <a:gd name="connsiteX1" fmla="*/ 33759 w 410972"/>
                  <a:gd name="connsiteY1" fmla="*/ 171695 h 476298"/>
                  <a:gd name="connsiteX2" fmla="*/ 202630 w 410972"/>
                  <a:gd name="connsiteY2" fmla="*/ 0 h 476298"/>
                  <a:gd name="connsiteX3" fmla="*/ 403788 w 410972"/>
                  <a:gd name="connsiteY3" fmla="*/ 267955 h 476298"/>
                  <a:gd name="connsiteX4" fmla="*/ 410972 w 410972"/>
                  <a:gd name="connsiteY4" fmla="*/ 476298 h 476298"/>
                  <a:gd name="connsiteX0" fmla="*/ 411920 w 411920"/>
                  <a:gd name="connsiteY0" fmla="*/ 482964 h 482964"/>
                  <a:gd name="connsiteX1" fmla="*/ 34707 w 411920"/>
                  <a:gd name="connsiteY1" fmla="*/ 178361 h 482964"/>
                  <a:gd name="connsiteX2" fmla="*/ 203578 w 411920"/>
                  <a:gd name="connsiteY2" fmla="*/ 6666 h 482964"/>
                  <a:gd name="connsiteX3" fmla="*/ 404736 w 411920"/>
                  <a:gd name="connsiteY3" fmla="*/ 274621 h 482964"/>
                  <a:gd name="connsiteX4" fmla="*/ 411920 w 411920"/>
                  <a:gd name="connsiteY4" fmla="*/ 482964 h 482964"/>
                  <a:gd name="connsiteX0" fmla="*/ 411920 w 440186"/>
                  <a:gd name="connsiteY0" fmla="*/ 482964 h 482964"/>
                  <a:gd name="connsiteX1" fmla="*/ 34707 w 440186"/>
                  <a:gd name="connsiteY1" fmla="*/ 178361 h 482964"/>
                  <a:gd name="connsiteX2" fmla="*/ 203578 w 440186"/>
                  <a:gd name="connsiteY2" fmla="*/ 6666 h 482964"/>
                  <a:gd name="connsiteX3" fmla="*/ 404736 w 440186"/>
                  <a:gd name="connsiteY3" fmla="*/ 274621 h 482964"/>
                  <a:gd name="connsiteX4" fmla="*/ 411920 w 440186"/>
                  <a:gd name="connsiteY4" fmla="*/ 482964 h 48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40186" h="482964">
                    <a:moveTo>
                      <a:pt x="411920" y="482964"/>
                    </a:moveTo>
                    <a:cubicBezTo>
                      <a:pt x="282945" y="482964"/>
                      <a:pt x="134089" y="347547"/>
                      <a:pt x="34707" y="178361"/>
                    </a:cubicBezTo>
                    <a:cubicBezTo>
                      <a:pt x="-64675" y="9175"/>
                      <a:pt x="67419" y="-14886"/>
                      <a:pt x="203578" y="6666"/>
                    </a:cubicBezTo>
                    <a:cubicBezTo>
                      <a:pt x="286788" y="156611"/>
                      <a:pt x="328097" y="130067"/>
                      <a:pt x="404736" y="274621"/>
                    </a:cubicBezTo>
                    <a:cubicBezTo>
                      <a:pt x="481375" y="419175"/>
                      <a:pt x="409525" y="413516"/>
                      <a:pt x="411920" y="48296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06" name="グループ化 205"/>
            <p:cNvGrpSpPr/>
            <p:nvPr/>
          </p:nvGrpSpPr>
          <p:grpSpPr>
            <a:xfrm>
              <a:off x="2660089" y="3622306"/>
              <a:ext cx="437817" cy="803316"/>
              <a:chOff x="6565745" y="1741511"/>
              <a:chExt cx="662942" cy="1216381"/>
            </a:xfrm>
          </p:grpSpPr>
          <p:grpSp>
            <p:nvGrpSpPr>
              <p:cNvPr id="214" name="グループ化 213"/>
              <p:cNvGrpSpPr/>
              <p:nvPr/>
            </p:nvGrpSpPr>
            <p:grpSpPr>
              <a:xfrm rot="900000">
                <a:off x="6775413" y="1741511"/>
                <a:ext cx="326659" cy="316207"/>
                <a:chOff x="6269307" y="1516380"/>
                <a:chExt cx="381047" cy="368855"/>
              </a:xfrm>
            </p:grpSpPr>
            <p:sp>
              <p:nvSpPr>
                <p:cNvPr id="218" name="角丸四角形 217"/>
                <p:cNvSpPr/>
                <p:nvPr/>
              </p:nvSpPr>
              <p:spPr>
                <a:xfrm rot="1289915">
                  <a:off x="6269307" y="1609714"/>
                  <a:ext cx="118813" cy="1821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9" name="角丸四角形 85"/>
                <p:cNvSpPr/>
                <p:nvPr/>
              </p:nvSpPr>
              <p:spPr>
                <a:xfrm>
                  <a:off x="6298518" y="1516380"/>
                  <a:ext cx="351836" cy="3688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1836" h="368855">
                      <a:moveTo>
                        <a:pt x="45991" y="0"/>
                      </a:moveTo>
                      <a:cubicBezTo>
                        <a:pt x="66733" y="0"/>
                        <a:pt x="84268" y="13732"/>
                        <a:pt x="89318" y="32808"/>
                      </a:cubicBezTo>
                      <a:cubicBezTo>
                        <a:pt x="94369" y="13732"/>
                        <a:pt x="111904" y="0"/>
                        <a:pt x="132645" y="0"/>
                      </a:cubicBezTo>
                      <a:cubicBezTo>
                        <a:pt x="153294" y="0"/>
                        <a:pt x="170764" y="13609"/>
                        <a:pt x="175920" y="32550"/>
                      </a:cubicBezTo>
                      <a:cubicBezTo>
                        <a:pt x="181076" y="13609"/>
                        <a:pt x="198547" y="0"/>
                        <a:pt x="219195" y="0"/>
                      </a:cubicBezTo>
                      <a:cubicBezTo>
                        <a:pt x="239936" y="0"/>
                        <a:pt x="257470" y="13731"/>
                        <a:pt x="262522" y="32806"/>
                      </a:cubicBezTo>
                      <a:cubicBezTo>
                        <a:pt x="267573" y="13731"/>
                        <a:pt x="285108" y="0"/>
                        <a:pt x="305848" y="0"/>
                      </a:cubicBezTo>
                      <a:cubicBezTo>
                        <a:pt x="331246" y="0"/>
                        <a:pt x="351836" y="20590"/>
                        <a:pt x="351836" y="45988"/>
                      </a:cubicBezTo>
                      <a:cubicBezTo>
                        <a:pt x="351836" y="96054"/>
                        <a:pt x="351835" y="146119"/>
                        <a:pt x="351835" y="196185"/>
                      </a:cubicBezTo>
                      <a:lnTo>
                        <a:pt x="351834" y="196190"/>
                      </a:lnTo>
                      <a:lnTo>
                        <a:pt x="351834" y="242172"/>
                      </a:lnTo>
                      <a:cubicBezTo>
                        <a:pt x="351834" y="312137"/>
                        <a:pt x="295116" y="368855"/>
                        <a:pt x="225151" y="368855"/>
                      </a:cubicBezTo>
                      <a:lnTo>
                        <a:pt x="126683" y="368855"/>
                      </a:lnTo>
                      <a:cubicBezTo>
                        <a:pt x="56718" y="368855"/>
                        <a:pt x="0" y="312137"/>
                        <a:pt x="0" y="242172"/>
                      </a:cubicBezTo>
                      <a:cubicBezTo>
                        <a:pt x="0" y="199945"/>
                        <a:pt x="1" y="157717"/>
                        <a:pt x="1" y="115490"/>
                      </a:cubicBezTo>
                      <a:lnTo>
                        <a:pt x="3" y="115490"/>
                      </a:lnTo>
                      <a:lnTo>
                        <a:pt x="3" y="45988"/>
                      </a:lnTo>
                      <a:cubicBezTo>
                        <a:pt x="3" y="20590"/>
                        <a:pt x="20593" y="0"/>
                        <a:pt x="4599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15" name="グループ化 214"/>
              <p:cNvGrpSpPr/>
              <p:nvPr/>
            </p:nvGrpSpPr>
            <p:grpSpPr>
              <a:xfrm rot="20056315">
                <a:off x="6565745" y="2055049"/>
                <a:ext cx="662942" cy="902843"/>
                <a:chOff x="6773177" y="2083409"/>
                <a:chExt cx="662942" cy="902843"/>
              </a:xfrm>
            </p:grpSpPr>
            <p:sp>
              <p:nvSpPr>
                <p:cNvPr id="216" name="台形 215"/>
                <p:cNvSpPr/>
                <p:nvPr/>
              </p:nvSpPr>
              <p:spPr>
                <a:xfrm rot="2503523">
                  <a:off x="7121795" y="2083409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DEEBF7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7" name="片側の 2 つの角を丸めた四角形 216"/>
                <p:cNvSpPr/>
                <p:nvPr/>
              </p:nvSpPr>
              <p:spPr>
                <a:xfrm rot="13287502">
                  <a:off x="6773177" y="209772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44546A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07" name="グループ化 206"/>
            <p:cNvGrpSpPr/>
            <p:nvPr/>
          </p:nvGrpSpPr>
          <p:grpSpPr>
            <a:xfrm flipH="1">
              <a:off x="3082681" y="3622306"/>
              <a:ext cx="437817" cy="803316"/>
              <a:chOff x="6565745" y="1741511"/>
              <a:chExt cx="662942" cy="1216381"/>
            </a:xfrm>
          </p:grpSpPr>
          <p:grpSp>
            <p:nvGrpSpPr>
              <p:cNvPr id="208" name="グループ化 207"/>
              <p:cNvGrpSpPr/>
              <p:nvPr/>
            </p:nvGrpSpPr>
            <p:grpSpPr>
              <a:xfrm rot="900000">
                <a:off x="6775413" y="1741511"/>
                <a:ext cx="326659" cy="316207"/>
                <a:chOff x="6269307" y="1516380"/>
                <a:chExt cx="381047" cy="368855"/>
              </a:xfrm>
            </p:grpSpPr>
            <p:sp>
              <p:nvSpPr>
                <p:cNvPr id="212" name="角丸四角形 211"/>
                <p:cNvSpPr/>
                <p:nvPr/>
              </p:nvSpPr>
              <p:spPr>
                <a:xfrm rot="1289915">
                  <a:off x="6269307" y="1609714"/>
                  <a:ext cx="118813" cy="1821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3" name="角丸四角形 85"/>
                <p:cNvSpPr/>
                <p:nvPr/>
              </p:nvSpPr>
              <p:spPr>
                <a:xfrm>
                  <a:off x="6298518" y="1516380"/>
                  <a:ext cx="351836" cy="3688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1836" h="368855">
                      <a:moveTo>
                        <a:pt x="45991" y="0"/>
                      </a:moveTo>
                      <a:cubicBezTo>
                        <a:pt x="66733" y="0"/>
                        <a:pt x="84268" y="13732"/>
                        <a:pt x="89318" y="32808"/>
                      </a:cubicBezTo>
                      <a:cubicBezTo>
                        <a:pt x="94369" y="13732"/>
                        <a:pt x="111904" y="0"/>
                        <a:pt x="132645" y="0"/>
                      </a:cubicBezTo>
                      <a:cubicBezTo>
                        <a:pt x="153294" y="0"/>
                        <a:pt x="170764" y="13609"/>
                        <a:pt x="175920" y="32550"/>
                      </a:cubicBezTo>
                      <a:cubicBezTo>
                        <a:pt x="181076" y="13609"/>
                        <a:pt x="198547" y="0"/>
                        <a:pt x="219195" y="0"/>
                      </a:cubicBezTo>
                      <a:cubicBezTo>
                        <a:pt x="239936" y="0"/>
                        <a:pt x="257470" y="13731"/>
                        <a:pt x="262522" y="32806"/>
                      </a:cubicBezTo>
                      <a:cubicBezTo>
                        <a:pt x="267573" y="13731"/>
                        <a:pt x="285108" y="0"/>
                        <a:pt x="305848" y="0"/>
                      </a:cubicBezTo>
                      <a:cubicBezTo>
                        <a:pt x="331246" y="0"/>
                        <a:pt x="351836" y="20590"/>
                        <a:pt x="351836" y="45988"/>
                      </a:cubicBezTo>
                      <a:cubicBezTo>
                        <a:pt x="351836" y="96054"/>
                        <a:pt x="351835" y="146119"/>
                        <a:pt x="351835" y="196185"/>
                      </a:cubicBezTo>
                      <a:lnTo>
                        <a:pt x="351834" y="196190"/>
                      </a:lnTo>
                      <a:lnTo>
                        <a:pt x="351834" y="242172"/>
                      </a:lnTo>
                      <a:cubicBezTo>
                        <a:pt x="351834" y="312137"/>
                        <a:pt x="295116" y="368855"/>
                        <a:pt x="225151" y="368855"/>
                      </a:cubicBezTo>
                      <a:lnTo>
                        <a:pt x="126683" y="368855"/>
                      </a:lnTo>
                      <a:cubicBezTo>
                        <a:pt x="56718" y="368855"/>
                        <a:pt x="0" y="312137"/>
                        <a:pt x="0" y="242172"/>
                      </a:cubicBezTo>
                      <a:cubicBezTo>
                        <a:pt x="0" y="199945"/>
                        <a:pt x="1" y="157717"/>
                        <a:pt x="1" y="115490"/>
                      </a:cubicBezTo>
                      <a:lnTo>
                        <a:pt x="3" y="115490"/>
                      </a:lnTo>
                      <a:lnTo>
                        <a:pt x="3" y="45988"/>
                      </a:lnTo>
                      <a:cubicBezTo>
                        <a:pt x="3" y="20590"/>
                        <a:pt x="20593" y="0"/>
                        <a:pt x="4599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09" name="グループ化 208"/>
              <p:cNvGrpSpPr/>
              <p:nvPr/>
            </p:nvGrpSpPr>
            <p:grpSpPr>
              <a:xfrm rot="20056315">
                <a:off x="6565745" y="2055049"/>
                <a:ext cx="662942" cy="902843"/>
                <a:chOff x="6773177" y="2083409"/>
                <a:chExt cx="662942" cy="902843"/>
              </a:xfrm>
            </p:grpSpPr>
            <p:sp>
              <p:nvSpPr>
                <p:cNvPr id="210" name="台形 209"/>
                <p:cNvSpPr/>
                <p:nvPr/>
              </p:nvSpPr>
              <p:spPr>
                <a:xfrm rot="2503523">
                  <a:off x="7121795" y="2083409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DEEBF7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1" name="片側の 2 つの角を丸めた四角形 210"/>
                <p:cNvSpPr/>
                <p:nvPr/>
              </p:nvSpPr>
              <p:spPr>
                <a:xfrm rot="13287502">
                  <a:off x="6773177" y="209772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44546A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262" name="グループ化 261"/>
          <p:cNvGrpSpPr/>
          <p:nvPr/>
        </p:nvGrpSpPr>
        <p:grpSpPr>
          <a:xfrm>
            <a:off x="630527" y="2809029"/>
            <a:ext cx="1201144" cy="1610519"/>
            <a:chOff x="630527" y="2809029"/>
            <a:chExt cx="1201144" cy="1610519"/>
          </a:xfrm>
        </p:grpSpPr>
        <p:grpSp>
          <p:nvGrpSpPr>
            <p:cNvPr id="263" name="グループ化 262"/>
            <p:cNvGrpSpPr/>
            <p:nvPr/>
          </p:nvGrpSpPr>
          <p:grpSpPr>
            <a:xfrm>
              <a:off x="710492" y="2809029"/>
              <a:ext cx="1063621" cy="1534135"/>
              <a:chOff x="883040" y="5311672"/>
              <a:chExt cx="876940" cy="1264872"/>
            </a:xfrm>
          </p:grpSpPr>
          <p:sp>
            <p:nvSpPr>
              <p:cNvPr id="266" name="円/楕円 265"/>
              <p:cNvSpPr/>
              <p:nvPr/>
            </p:nvSpPr>
            <p:spPr>
              <a:xfrm>
                <a:off x="929392" y="5311672"/>
                <a:ext cx="774926" cy="77492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7" name="月 823"/>
              <p:cNvSpPr/>
              <p:nvPr/>
            </p:nvSpPr>
            <p:spPr>
              <a:xfrm flipH="1">
                <a:off x="883040" y="5631706"/>
                <a:ext cx="435608" cy="586168"/>
              </a:xfrm>
              <a:custGeom>
                <a:avLst/>
                <a:gdLst/>
                <a:ahLst/>
                <a:cxnLst/>
                <a:rect l="l" t="t" r="r" b="b"/>
                <a:pathLst>
                  <a:path w="435608" h="586168">
                    <a:moveTo>
                      <a:pt x="286452" y="0"/>
                    </a:moveTo>
                    <a:cubicBezTo>
                      <a:pt x="199276" y="192948"/>
                      <a:pt x="263638" y="433147"/>
                      <a:pt x="435608" y="556657"/>
                    </a:cubicBezTo>
                    <a:lnTo>
                      <a:pt x="435608" y="556658"/>
                    </a:lnTo>
                    <a:cubicBezTo>
                      <a:pt x="355652" y="578082"/>
                      <a:pt x="273439" y="556463"/>
                      <a:pt x="210751" y="504343"/>
                    </a:cubicBezTo>
                    <a:cubicBezTo>
                      <a:pt x="223970" y="533586"/>
                      <a:pt x="241477" y="560887"/>
                      <a:pt x="262179" y="586167"/>
                    </a:cubicBezTo>
                    <a:lnTo>
                      <a:pt x="262179" y="586168"/>
                    </a:lnTo>
                    <a:cubicBezTo>
                      <a:pt x="117382" y="586168"/>
                      <a:pt x="0" y="457160"/>
                      <a:pt x="0" y="298021"/>
                    </a:cubicBezTo>
                    <a:cubicBezTo>
                      <a:pt x="0" y="139406"/>
                      <a:pt x="116610" y="10724"/>
                      <a:pt x="260750" y="10033"/>
                    </a:cubicBezTo>
                    <a:cubicBezTo>
                      <a:pt x="268698" y="5310"/>
                      <a:pt x="277451" y="2412"/>
                      <a:pt x="28645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8" name="月 823"/>
              <p:cNvSpPr/>
              <p:nvPr/>
            </p:nvSpPr>
            <p:spPr>
              <a:xfrm>
                <a:off x="1324372" y="5631706"/>
                <a:ext cx="435608" cy="586168"/>
              </a:xfrm>
              <a:custGeom>
                <a:avLst/>
                <a:gdLst/>
                <a:ahLst/>
                <a:cxnLst/>
                <a:rect l="l" t="t" r="r" b="b"/>
                <a:pathLst>
                  <a:path w="435608" h="586168">
                    <a:moveTo>
                      <a:pt x="286452" y="0"/>
                    </a:moveTo>
                    <a:cubicBezTo>
                      <a:pt x="199276" y="192948"/>
                      <a:pt x="263638" y="433147"/>
                      <a:pt x="435608" y="556657"/>
                    </a:cubicBezTo>
                    <a:lnTo>
                      <a:pt x="435608" y="556658"/>
                    </a:lnTo>
                    <a:cubicBezTo>
                      <a:pt x="355652" y="578082"/>
                      <a:pt x="273439" y="556463"/>
                      <a:pt x="210751" y="504343"/>
                    </a:cubicBezTo>
                    <a:cubicBezTo>
                      <a:pt x="223970" y="533586"/>
                      <a:pt x="241477" y="560887"/>
                      <a:pt x="262179" y="586167"/>
                    </a:cubicBezTo>
                    <a:lnTo>
                      <a:pt x="262179" y="586168"/>
                    </a:lnTo>
                    <a:cubicBezTo>
                      <a:pt x="117382" y="586168"/>
                      <a:pt x="0" y="457160"/>
                      <a:pt x="0" y="298021"/>
                    </a:cubicBezTo>
                    <a:cubicBezTo>
                      <a:pt x="0" y="139406"/>
                      <a:pt x="116610" y="10724"/>
                      <a:pt x="260750" y="10033"/>
                    </a:cubicBezTo>
                    <a:cubicBezTo>
                      <a:pt x="268698" y="5310"/>
                      <a:pt x="277451" y="2412"/>
                      <a:pt x="28645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9" name="フリーフォーム 268"/>
              <p:cNvSpPr/>
              <p:nvPr/>
            </p:nvSpPr>
            <p:spPr>
              <a:xfrm>
                <a:off x="1161159" y="6106343"/>
                <a:ext cx="323141" cy="176213"/>
              </a:xfrm>
              <a:custGeom>
                <a:avLst/>
                <a:gdLst>
                  <a:gd name="connsiteX0" fmla="*/ 109057 w 323141"/>
                  <a:gd name="connsiteY0" fmla="*/ 0 h 176213"/>
                  <a:gd name="connsiteX1" fmla="*/ 213831 w 323141"/>
                  <a:gd name="connsiteY1" fmla="*/ 0 h 176213"/>
                  <a:gd name="connsiteX2" fmla="*/ 240026 w 323141"/>
                  <a:gd name="connsiteY2" fmla="*/ 26195 h 176213"/>
                  <a:gd name="connsiteX3" fmla="*/ 240026 w 323141"/>
                  <a:gd name="connsiteY3" fmla="*/ 130480 h 176213"/>
                  <a:gd name="connsiteX4" fmla="*/ 323141 w 323141"/>
                  <a:gd name="connsiteY4" fmla="*/ 130480 h 176213"/>
                  <a:gd name="connsiteX5" fmla="*/ 322918 w 323141"/>
                  <a:gd name="connsiteY5" fmla="*/ 131418 h 176213"/>
                  <a:gd name="connsiteX6" fmla="*/ 317770 w 323141"/>
                  <a:gd name="connsiteY6" fmla="*/ 136147 h 176213"/>
                  <a:gd name="connsiteX7" fmla="*/ 161571 w 323141"/>
                  <a:gd name="connsiteY7" fmla="*/ 176213 h 176213"/>
                  <a:gd name="connsiteX8" fmla="*/ 5373 w 323141"/>
                  <a:gd name="connsiteY8" fmla="*/ 136147 h 176213"/>
                  <a:gd name="connsiteX9" fmla="*/ 223 w 323141"/>
                  <a:gd name="connsiteY9" fmla="*/ 131417 h 176213"/>
                  <a:gd name="connsiteX10" fmla="*/ 0 w 323141"/>
                  <a:gd name="connsiteY10" fmla="*/ 130480 h 176213"/>
                  <a:gd name="connsiteX11" fmla="*/ 82862 w 323141"/>
                  <a:gd name="connsiteY11" fmla="*/ 130480 h 176213"/>
                  <a:gd name="connsiteX12" fmla="*/ 82862 w 323141"/>
                  <a:gd name="connsiteY12" fmla="*/ 26195 h 176213"/>
                  <a:gd name="connsiteX13" fmla="*/ 109057 w 323141"/>
                  <a:gd name="connsiteY13" fmla="*/ 0 h 176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3141" h="176213">
                    <a:moveTo>
                      <a:pt x="109057" y="0"/>
                    </a:moveTo>
                    <a:lnTo>
                      <a:pt x="213831" y="0"/>
                    </a:lnTo>
                    <a:cubicBezTo>
                      <a:pt x="228298" y="0"/>
                      <a:pt x="240026" y="11728"/>
                      <a:pt x="240026" y="26195"/>
                    </a:cubicBezTo>
                    <a:lnTo>
                      <a:pt x="240026" y="130480"/>
                    </a:lnTo>
                    <a:lnTo>
                      <a:pt x="323141" y="130480"/>
                    </a:lnTo>
                    <a:lnTo>
                      <a:pt x="322918" y="131418"/>
                    </a:lnTo>
                    <a:lnTo>
                      <a:pt x="317770" y="136147"/>
                    </a:lnTo>
                    <a:cubicBezTo>
                      <a:pt x="277795" y="160902"/>
                      <a:pt x="222571" y="176213"/>
                      <a:pt x="161571" y="176213"/>
                    </a:cubicBezTo>
                    <a:cubicBezTo>
                      <a:pt x="100572" y="176213"/>
                      <a:pt x="45347" y="160902"/>
                      <a:pt x="5373" y="136147"/>
                    </a:cubicBezTo>
                    <a:lnTo>
                      <a:pt x="223" y="131417"/>
                    </a:lnTo>
                    <a:lnTo>
                      <a:pt x="0" y="130480"/>
                    </a:lnTo>
                    <a:lnTo>
                      <a:pt x="82862" y="130480"/>
                    </a:lnTo>
                    <a:lnTo>
                      <a:pt x="82862" y="26195"/>
                    </a:lnTo>
                    <a:cubicBezTo>
                      <a:pt x="82862" y="11728"/>
                      <a:pt x="94590" y="0"/>
                      <a:pt x="10905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0" name="片側の 2 つの角を丸めた四角形 269"/>
              <p:cNvSpPr/>
              <p:nvPr/>
            </p:nvSpPr>
            <p:spPr>
              <a:xfrm>
                <a:off x="992560" y="6237312"/>
                <a:ext cx="675818" cy="339232"/>
              </a:xfrm>
              <a:prstGeom prst="round2SameRect">
                <a:avLst>
                  <a:gd name="adj1" fmla="val 39892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1" name="台形 270"/>
              <p:cNvSpPr/>
              <p:nvPr/>
            </p:nvSpPr>
            <p:spPr>
              <a:xfrm rot="10800000">
                <a:off x="1193527" y="6240721"/>
                <a:ext cx="278556" cy="335821"/>
              </a:xfrm>
              <a:prstGeom prst="trapezoid">
                <a:avLst>
                  <a:gd name="adj" fmla="val 36392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72" name="グループ化 271"/>
              <p:cNvGrpSpPr/>
              <p:nvPr/>
            </p:nvGrpSpPr>
            <p:grpSpPr>
              <a:xfrm>
                <a:off x="903440" y="5381649"/>
                <a:ext cx="834570" cy="787400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294" name="グループ化 293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99" name="円/楕円 298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0" name="円/楕円 299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95" name="グループ化 294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97" name="円/楕円 296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8" name="円/楕円 297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96" name="円/楕円 295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73" name="円/楕円 27"/>
              <p:cNvSpPr/>
              <p:nvPr/>
            </p:nvSpPr>
            <p:spPr>
              <a:xfrm rot="10800000">
                <a:off x="1229053" y="6003071"/>
                <a:ext cx="189637" cy="63208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58 w 3255101"/>
                  <a:gd name="connsiteY0" fmla="*/ 0 h 346285"/>
                  <a:gd name="connsiteX1" fmla="*/ 3210476 w 3255101"/>
                  <a:gd name="connsiteY1" fmla="*/ 0 h 346285"/>
                  <a:gd name="connsiteX2" fmla="*/ 1605267 w 3255101"/>
                  <a:gd name="connsiteY2" fmla="*/ 346285 h 346285"/>
                  <a:gd name="connsiteX3" fmla="*/ 58 w 3255101"/>
                  <a:gd name="connsiteY3" fmla="*/ 0 h 346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55101" h="346285">
                    <a:moveTo>
                      <a:pt x="58" y="0"/>
                    </a:moveTo>
                    <a:cubicBezTo>
                      <a:pt x="267593" y="-57714"/>
                      <a:pt x="2942941" y="-57714"/>
                      <a:pt x="3210476" y="0"/>
                    </a:cubicBezTo>
                    <a:cubicBezTo>
                      <a:pt x="3478011" y="57714"/>
                      <a:pt x="2491799" y="346285"/>
                      <a:pt x="1605267" y="346285"/>
                    </a:cubicBezTo>
                    <a:cubicBezTo>
                      <a:pt x="718735" y="346285"/>
                      <a:pt x="-7588" y="76238"/>
                      <a:pt x="5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4" name="円/楕円 27"/>
              <p:cNvSpPr/>
              <p:nvPr/>
            </p:nvSpPr>
            <p:spPr>
              <a:xfrm rot="11700000">
                <a:off x="1027405" y="5615527"/>
                <a:ext cx="18745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5" name="円/楕円 27"/>
              <p:cNvSpPr/>
              <p:nvPr/>
            </p:nvSpPr>
            <p:spPr>
              <a:xfrm rot="9900000">
                <a:off x="1424197" y="5615527"/>
                <a:ext cx="18745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6" name="正方形/長方形 67"/>
              <p:cNvSpPr/>
              <p:nvPr/>
            </p:nvSpPr>
            <p:spPr>
              <a:xfrm>
                <a:off x="1303452" y="5904676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77" name="グループ化 276"/>
              <p:cNvGrpSpPr/>
              <p:nvPr/>
            </p:nvGrpSpPr>
            <p:grpSpPr>
              <a:xfrm>
                <a:off x="1092826" y="6240722"/>
                <a:ext cx="483392" cy="335822"/>
                <a:chOff x="3133728" y="2770919"/>
                <a:chExt cx="483392" cy="344850"/>
              </a:xfrm>
              <a:solidFill>
                <a:srgbClr val="002060"/>
              </a:solidFill>
            </p:grpSpPr>
            <p:sp>
              <p:nvSpPr>
                <p:cNvPr id="292" name="平行四辺形 19"/>
                <p:cNvSpPr/>
                <p:nvPr/>
              </p:nvSpPr>
              <p:spPr>
                <a:xfrm>
                  <a:off x="3376812" y="2770919"/>
                  <a:ext cx="240308" cy="34485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308" h="344850">
                      <a:moveTo>
                        <a:pt x="0" y="344850"/>
                      </a:moveTo>
                      <a:lnTo>
                        <a:pt x="139412" y="0"/>
                      </a:lnTo>
                      <a:lnTo>
                        <a:pt x="206971" y="856"/>
                      </a:lnTo>
                      <a:lnTo>
                        <a:pt x="240308" y="133350"/>
                      </a:lnTo>
                      <a:lnTo>
                        <a:pt x="142676" y="177069"/>
                      </a:lnTo>
                      <a:lnTo>
                        <a:pt x="155665" y="344850"/>
                      </a:lnTo>
                      <a:lnTo>
                        <a:pt x="0" y="3448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3" name="平行四辺形 19"/>
                <p:cNvSpPr/>
                <p:nvPr/>
              </p:nvSpPr>
              <p:spPr>
                <a:xfrm flipH="1">
                  <a:off x="3133728" y="2770919"/>
                  <a:ext cx="240308" cy="34485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308" h="344850">
                      <a:moveTo>
                        <a:pt x="0" y="344850"/>
                      </a:moveTo>
                      <a:lnTo>
                        <a:pt x="139412" y="0"/>
                      </a:lnTo>
                      <a:lnTo>
                        <a:pt x="206971" y="856"/>
                      </a:lnTo>
                      <a:lnTo>
                        <a:pt x="240308" y="133350"/>
                      </a:lnTo>
                      <a:lnTo>
                        <a:pt x="142676" y="177069"/>
                      </a:lnTo>
                      <a:lnTo>
                        <a:pt x="155665" y="344850"/>
                      </a:lnTo>
                      <a:lnTo>
                        <a:pt x="0" y="3448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78" name="グループ化 277"/>
              <p:cNvGrpSpPr/>
              <p:nvPr/>
            </p:nvGrpSpPr>
            <p:grpSpPr>
              <a:xfrm>
                <a:off x="1107810" y="6236191"/>
                <a:ext cx="423862" cy="102054"/>
                <a:chOff x="3151980" y="2770920"/>
                <a:chExt cx="423862" cy="112796"/>
              </a:xfrm>
              <a:solidFill>
                <a:sysClr val="window" lastClr="FFFFFF"/>
              </a:solidFill>
            </p:grpSpPr>
            <p:sp>
              <p:nvSpPr>
                <p:cNvPr id="290" name="平行四辺形 289"/>
                <p:cNvSpPr/>
                <p:nvPr/>
              </p:nvSpPr>
              <p:spPr>
                <a:xfrm>
                  <a:off x="3151980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1" name="平行四辺形 290"/>
                <p:cNvSpPr/>
                <p:nvPr/>
              </p:nvSpPr>
              <p:spPr>
                <a:xfrm flipH="1">
                  <a:off x="3363911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79" name="グループ化 278"/>
              <p:cNvGrpSpPr/>
              <p:nvPr/>
            </p:nvGrpSpPr>
            <p:grpSpPr>
              <a:xfrm>
                <a:off x="1217539" y="6236191"/>
                <a:ext cx="210380" cy="83608"/>
                <a:chOff x="536380" y="6291217"/>
                <a:chExt cx="261598" cy="147718"/>
              </a:xfrm>
            </p:grpSpPr>
            <p:sp>
              <p:nvSpPr>
                <p:cNvPr id="285" name="台形 284"/>
                <p:cNvSpPr/>
                <p:nvPr/>
              </p:nvSpPr>
              <p:spPr>
                <a:xfrm rot="14400000" flipV="1">
                  <a:off x="564636" y="6324561"/>
                  <a:ext cx="86116" cy="142628"/>
                </a:xfrm>
                <a:prstGeom prst="trapezoid">
                  <a:avLst>
                    <a:gd name="adj" fmla="val 31027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6" name="台形 285"/>
                <p:cNvSpPr/>
                <p:nvPr/>
              </p:nvSpPr>
              <p:spPr>
                <a:xfrm rot="5400000">
                  <a:off x="542925" y="6284673"/>
                  <a:ext cx="129540" cy="142628"/>
                </a:xfrm>
                <a:prstGeom prst="trapezoid">
                  <a:avLst>
                    <a:gd name="adj" fmla="val 31027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7" name="台形 286"/>
                <p:cNvSpPr/>
                <p:nvPr/>
              </p:nvSpPr>
              <p:spPr>
                <a:xfrm rot="7200000" flipH="1" flipV="1">
                  <a:off x="672750" y="6324563"/>
                  <a:ext cx="86116" cy="142628"/>
                </a:xfrm>
                <a:prstGeom prst="trapezoid">
                  <a:avLst>
                    <a:gd name="adj" fmla="val 31027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8" name="台形 287"/>
                <p:cNvSpPr/>
                <p:nvPr/>
              </p:nvSpPr>
              <p:spPr>
                <a:xfrm rot="16200000" flipH="1">
                  <a:off x="661894" y="6284674"/>
                  <a:ext cx="129540" cy="142628"/>
                </a:xfrm>
                <a:prstGeom prst="trapezoid">
                  <a:avLst>
                    <a:gd name="adj" fmla="val 31027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9" name="角丸四角形 288"/>
                <p:cNvSpPr/>
                <p:nvPr/>
              </p:nvSpPr>
              <p:spPr>
                <a:xfrm>
                  <a:off x="629407" y="6319408"/>
                  <a:ext cx="72433" cy="8115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80" name="月 279"/>
              <p:cNvSpPr/>
              <p:nvPr/>
            </p:nvSpPr>
            <p:spPr>
              <a:xfrm>
                <a:off x="944851" y="5438394"/>
                <a:ext cx="198316" cy="499360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1" name="円/楕円 280"/>
              <p:cNvSpPr/>
              <p:nvPr/>
            </p:nvSpPr>
            <p:spPr>
              <a:xfrm>
                <a:off x="1136276" y="5715958"/>
                <a:ext cx="55041" cy="12110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2" name="円/楕円 281"/>
              <p:cNvSpPr/>
              <p:nvPr/>
            </p:nvSpPr>
            <p:spPr>
              <a:xfrm>
                <a:off x="1462885" y="5715958"/>
                <a:ext cx="55041" cy="12110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3" name="月 282"/>
              <p:cNvSpPr/>
              <p:nvPr/>
            </p:nvSpPr>
            <p:spPr>
              <a:xfrm>
                <a:off x="1079189" y="5404347"/>
                <a:ext cx="95311" cy="294787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4" name="月 283"/>
              <p:cNvSpPr/>
              <p:nvPr/>
            </p:nvSpPr>
            <p:spPr>
              <a:xfrm>
                <a:off x="1145144" y="5373216"/>
                <a:ext cx="95311" cy="294787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64" name="フリーフォーム 263"/>
            <p:cNvSpPr/>
            <p:nvPr/>
          </p:nvSpPr>
          <p:spPr>
            <a:xfrm rot="20579870" flipH="1">
              <a:off x="630527" y="3874139"/>
              <a:ext cx="451609" cy="545408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5" name="フリーフォーム 264"/>
            <p:cNvSpPr/>
            <p:nvPr/>
          </p:nvSpPr>
          <p:spPr>
            <a:xfrm rot="1020130">
              <a:off x="1380062" y="3874140"/>
              <a:ext cx="451609" cy="545408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01" name="グループ化 300"/>
          <p:cNvGrpSpPr/>
          <p:nvPr/>
        </p:nvGrpSpPr>
        <p:grpSpPr>
          <a:xfrm>
            <a:off x="4172464" y="2813938"/>
            <a:ext cx="1486027" cy="1526967"/>
            <a:chOff x="4172464" y="2813938"/>
            <a:chExt cx="1486027" cy="1526967"/>
          </a:xfrm>
        </p:grpSpPr>
        <p:grpSp>
          <p:nvGrpSpPr>
            <p:cNvPr id="302" name="グループ化 301"/>
            <p:cNvGrpSpPr/>
            <p:nvPr/>
          </p:nvGrpSpPr>
          <p:grpSpPr>
            <a:xfrm>
              <a:off x="4412940" y="2813938"/>
              <a:ext cx="1017344" cy="1526967"/>
              <a:chOff x="2559315" y="3056140"/>
              <a:chExt cx="838786" cy="1258963"/>
            </a:xfrm>
          </p:grpSpPr>
          <p:sp>
            <p:nvSpPr>
              <p:cNvPr id="312" name="片側の 2 つの角を丸めた四角形 311"/>
              <p:cNvSpPr/>
              <p:nvPr/>
            </p:nvSpPr>
            <p:spPr>
              <a:xfrm>
                <a:off x="2614113" y="3071719"/>
                <a:ext cx="725856" cy="86129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dirty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3" name="フリーフォーム 312"/>
              <p:cNvSpPr/>
              <p:nvPr/>
            </p:nvSpPr>
            <p:spPr>
              <a:xfrm>
                <a:off x="2843250" y="3829720"/>
                <a:ext cx="265453" cy="151821"/>
              </a:xfrm>
              <a:custGeom>
                <a:avLst/>
                <a:gdLst/>
                <a:ahLst/>
                <a:cxnLst/>
                <a:rect l="l" t="t" r="r" b="b"/>
                <a:pathLst>
                  <a:path w="265453" h="151821">
                    <a:moveTo>
                      <a:pt x="89588" y="0"/>
                    </a:moveTo>
                    <a:lnTo>
                      <a:pt x="175657" y="0"/>
                    </a:lnTo>
                    <a:cubicBezTo>
                      <a:pt x="187542" y="0"/>
                      <a:pt x="197176" y="11728"/>
                      <a:pt x="197176" y="26195"/>
                    </a:cubicBezTo>
                    <a:lnTo>
                      <a:pt x="197176" y="130480"/>
                    </a:lnTo>
                    <a:lnTo>
                      <a:pt x="265453" y="130480"/>
                    </a:lnTo>
                    <a:lnTo>
                      <a:pt x="250485" y="151821"/>
                    </a:lnTo>
                    <a:lnTo>
                      <a:pt x="18041" y="151821"/>
                    </a:lnTo>
                    <a:lnTo>
                      <a:pt x="0" y="130480"/>
                    </a:lnTo>
                    <a:lnTo>
                      <a:pt x="68069" y="130480"/>
                    </a:lnTo>
                    <a:lnTo>
                      <a:pt x="68069" y="26195"/>
                    </a:lnTo>
                    <a:cubicBezTo>
                      <a:pt x="68069" y="11728"/>
                      <a:pt x="77704" y="0"/>
                      <a:pt x="89588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4" name="片側の 2 つの角を丸めた四角形 313"/>
              <p:cNvSpPr/>
              <p:nvPr/>
            </p:nvSpPr>
            <p:spPr>
              <a:xfrm>
                <a:off x="2638689" y="3958692"/>
                <a:ext cx="675818" cy="356411"/>
              </a:xfrm>
              <a:prstGeom prst="round2SameRect">
                <a:avLst>
                  <a:gd name="adj1" fmla="val 44120"/>
                  <a:gd name="adj2" fmla="val 0"/>
                </a:avLst>
              </a:prstGeom>
              <a:solidFill>
                <a:srgbClr val="9DC3E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15" name="グループ化 314"/>
              <p:cNvGrpSpPr/>
              <p:nvPr/>
            </p:nvGrpSpPr>
            <p:grpSpPr>
              <a:xfrm>
                <a:off x="2559315" y="3120209"/>
                <a:ext cx="834567" cy="787400"/>
                <a:chOff x="3015677" y="3943263"/>
                <a:chExt cx="834567" cy="787400"/>
              </a:xfrm>
            </p:grpSpPr>
            <p:grpSp>
              <p:nvGrpSpPr>
                <p:cNvPr id="328" name="グループ化 327"/>
                <p:cNvGrpSpPr/>
                <p:nvPr/>
              </p:nvGrpSpPr>
              <p:grpSpPr>
                <a:xfrm>
                  <a:off x="3015677" y="3943263"/>
                  <a:ext cx="834567" cy="787400"/>
                  <a:chOff x="2791859" y="2017486"/>
                  <a:chExt cx="1150915" cy="1045028"/>
                </a:xfrm>
                <a:solidFill>
                  <a:srgbClr val="FFCC99"/>
                </a:solidFill>
              </p:grpSpPr>
              <p:grpSp>
                <p:nvGrpSpPr>
                  <p:cNvPr id="343" name="グループ化 342"/>
                  <p:cNvGrpSpPr/>
                  <p:nvPr/>
                </p:nvGrpSpPr>
                <p:grpSpPr>
                  <a:xfrm rot="20700000">
                    <a:off x="2791859" y="2459313"/>
                    <a:ext cx="222006" cy="333009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48" name="円/楕円 347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49" name="円/楕円 348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344" name="グループ化 343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46" name="円/楕円 345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47" name="円/楕円 346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45" name="円/楕円 344"/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29" name="円/楕円 27"/>
                <p:cNvSpPr/>
                <p:nvPr/>
              </p:nvSpPr>
              <p:spPr>
                <a:xfrm rot="10800000">
                  <a:off x="3285377" y="4606455"/>
                  <a:ext cx="279687" cy="37696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0" name="月 329"/>
                <p:cNvSpPr/>
                <p:nvPr/>
              </p:nvSpPr>
              <p:spPr>
                <a:xfrm>
                  <a:off x="3095051" y="4076339"/>
                  <a:ext cx="80252" cy="650549"/>
                </a:xfrm>
                <a:prstGeom prst="moon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1" name="月 330"/>
                <p:cNvSpPr/>
                <p:nvPr/>
              </p:nvSpPr>
              <p:spPr>
                <a:xfrm flipH="1">
                  <a:off x="3690617" y="4076339"/>
                  <a:ext cx="80252" cy="650549"/>
                </a:xfrm>
                <a:prstGeom prst="moon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32" name="グループ化 331"/>
                <p:cNvGrpSpPr/>
                <p:nvPr/>
              </p:nvGrpSpPr>
              <p:grpSpPr>
                <a:xfrm>
                  <a:off x="3186097" y="4255815"/>
                  <a:ext cx="138000" cy="203092"/>
                  <a:chOff x="2896919" y="3691681"/>
                  <a:chExt cx="138000" cy="203092"/>
                </a:xfrm>
              </p:grpSpPr>
              <p:sp>
                <p:nvSpPr>
                  <p:cNvPr id="340" name="円/楕円 339"/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1" name="円/楕円 340"/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2" name="円/楕円 341"/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33" name="グループ化 332"/>
                <p:cNvGrpSpPr/>
                <p:nvPr/>
              </p:nvGrpSpPr>
              <p:grpSpPr>
                <a:xfrm>
                  <a:off x="3557536" y="4255815"/>
                  <a:ext cx="138000" cy="203092"/>
                  <a:chOff x="2896919" y="3691681"/>
                  <a:chExt cx="138000" cy="203092"/>
                </a:xfrm>
              </p:grpSpPr>
              <p:sp>
                <p:nvSpPr>
                  <p:cNvPr id="337" name="円/楕円 336"/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8" name="円/楕円 337"/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9" name="円/楕円 338"/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34" name="月 333"/>
                <p:cNvSpPr/>
                <p:nvPr/>
              </p:nvSpPr>
              <p:spPr>
                <a:xfrm rot="5400000">
                  <a:off x="3227136" y="4129451"/>
                  <a:ext cx="45719" cy="173310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5" name="月 334"/>
                <p:cNvSpPr/>
                <p:nvPr/>
              </p:nvSpPr>
              <p:spPr>
                <a:xfrm rot="5400000">
                  <a:off x="3598023" y="4129453"/>
                  <a:ext cx="45719" cy="173310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6" name="正方形/長方形 67"/>
                <p:cNvSpPr/>
                <p:nvPr/>
              </p:nvSpPr>
              <p:spPr>
                <a:xfrm>
                  <a:off x="3408338" y="4545682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16" name="フローチャート : 論理積ゲート 315"/>
              <p:cNvSpPr/>
              <p:nvPr/>
            </p:nvSpPr>
            <p:spPr>
              <a:xfrm rot="5400000">
                <a:off x="2919176" y="3874251"/>
                <a:ext cx="117642" cy="292260"/>
              </a:xfrm>
              <a:prstGeom prst="flowChartDelay">
                <a:avLst/>
              </a:prstGeom>
              <a:pattFill prst="plaid">
                <a:fgClr>
                  <a:srgbClr val="5B9BD5">
                    <a:lumMod val="60000"/>
                    <a:lumOff val="40000"/>
                  </a:srgbClr>
                </a:fgClr>
                <a:bgClr>
                  <a:srgbClr val="00206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17" name="グループ化 316"/>
              <p:cNvGrpSpPr/>
              <p:nvPr/>
            </p:nvGrpSpPr>
            <p:grpSpPr>
              <a:xfrm>
                <a:off x="2791629" y="3994021"/>
                <a:ext cx="363624" cy="210692"/>
                <a:chOff x="2701692" y="4416900"/>
                <a:chExt cx="491395" cy="284726"/>
              </a:xfrm>
            </p:grpSpPr>
            <p:sp>
              <p:nvSpPr>
                <p:cNvPr id="323" name="台形 322"/>
                <p:cNvSpPr/>
                <p:nvPr/>
              </p:nvSpPr>
              <p:spPr>
                <a:xfrm rot="2700000">
                  <a:off x="2783497" y="4486888"/>
                  <a:ext cx="153342" cy="215576"/>
                </a:xfrm>
                <a:prstGeom prst="trapezoid">
                  <a:avLst>
                    <a:gd name="adj" fmla="val 38731"/>
                  </a:avLst>
                </a:prstGeom>
                <a:pattFill prst="plaid">
                  <a:fgClr>
                    <a:srgbClr val="5B9BD5">
                      <a:lumMod val="75000"/>
                    </a:srgbClr>
                  </a:fgClr>
                  <a:bgClr>
                    <a:srgbClr val="00206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4" name="台形 323"/>
                <p:cNvSpPr/>
                <p:nvPr/>
              </p:nvSpPr>
              <p:spPr>
                <a:xfrm rot="5400000">
                  <a:off x="2706130" y="4412462"/>
                  <a:ext cx="207485" cy="216361"/>
                </a:xfrm>
                <a:prstGeom prst="trapezoid">
                  <a:avLst>
                    <a:gd name="adj" fmla="val 38731"/>
                  </a:avLst>
                </a:prstGeom>
                <a:pattFill prst="plaid">
                  <a:fgClr>
                    <a:srgbClr val="5B9BD5">
                      <a:lumMod val="60000"/>
                      <a:lumOff val="40000"/>
                    </a:srgbClr>
                  </a:fgClr>
                  <a:bgClr>
                    <a:srgbClr val="00206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5" name="台形 324"/>
                <p:cNvSpPr/>
                <p:nvPr/>
              </p:nvSpPr>
              <p:spPr>
                <a:xfrm rot="18900000" flipH="1">
                  <a:off x="2965212" y="4489306"/>
                  <a:ext cx="155694" cy="212320"/>
                </a:xfrm>
                <a:prstGeom prst="trapezoid">
                  <a:avLst>
                    <a:gd name="adj" fmla="val 38731"/>
                  </a:avLst>
                </a:prstGeom>
                <a:pattFill prst="plaid">
                  <a:fgClr>
                    <a:srgbClr val="5B9BD5">
                      <a:lumMod val="75000"/>
                    </a:srgbClr>
                  </a:fgClr>
                  <a:bgClr>
                    <a:srgbClr val="00206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6" name="台形 325"/>
                <p:cNvSpPr/>
                <p:nvPr/>
              </p:nvSpPr>
              <p:spPr>
                <a:xfrm rot="16200000" flipH="1">
                  <a:off x="2981164" y="4412462"/>
                  <a:ext cx="207485" cy="216361"/>
                </a:xfrm>
                <a:prstGeom prst="trapezoid">
                  <a:avLst>
                    <a:gd name="adj" fmla="val 38731"/>
                  </a:avLst>
                </a:prstGeom>
                <a:pattFill prst="plaid">
                  <a:fgClr>
                    <a:srgbClr val="5B9BD5">
                      <a:lumMod val="60000"/>
                      <a:lumOff val="40000"/>
                    </a:srgbClr>
                  </a:fgClr>
                  <a:bgClr>
                    <a:srgbClr val="00206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7" name="角丸四角形 326"/>
                <p:cNvSpPr/>
                <p:nvPr/>
              </p:nvSpPr>
              <p:spPr>
                <a:xfrm>
                  <a:off x="2892814" y="4466194"/>
                  <a:ext cx="127376" cy="117720"/>
                </a:xfrm>
                <a:prstGeom prst="roundRect">
                  <a:avLst>
                    <a:gd name="adj" fmla="val 36086"/>
                  </a:avLst>
                </a:prstGeom>
                <a:pattFill prst="plaid">
                  <a:fgClr>
                    <a:srgbClr val="5B9BD5">
                      <a:lumMod val="60000"/>
                      <a:lumOff val="40000"/>
                    </a:srgbClr>
                  </a:fgClr>
                  <a:bgClr>
                    <a:srgbClr val="00206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18" name="直角三角形 970"/>
              <p:cNvSpPr/>
              <p:nvPr/>
            </p:nvSpPr>
            <p:spPr>
              <a:xfrm rot="16200000" flipH="1">
                <a:off x="2900808" y="3869279"/>
                <a:ext cx="154378" cy="338638"/>
              </a:xfrm>
              <a:custGeom>
                <a:avLst/>
                <a:gdLst/>
                <a:ahLst/>
                <a:cxnLst/>
                <a:rect l="l" t="t" r="r" b="b"/>
                <a:pathLst>
                  <a:path w="154378" h="277295">
                    <a:moveTo>
                      <a:pt x="0" y="0"/>
                    </a:moveTo>
                    <a:lnTo>
                      <a:pt x="0" y="122917"/>
                    </a:lnTo>
                    <a:lnTo>
                      <a:pt x="0" y="154378"/>
                    </a:lnTo>
                    <a:lnTo>
                      <a:pt x="0" y="277295"/>
                    </a:lnTo>
                    <a:lnTo>
                      <a:pt x="154378" y="277295"/>
                    </a:lnTo>
                    <a:lnTo>
                      <a:pt x="15731" y="138648"/>
                    </a:lnTo>
                    <a:lnTo>
                      <a:pt x="154378" y="0"/>
                    </a:lnTo>
                    <a:close/>
                  </a:path>
                </a:pathLst>
              </a:custGeom>
              <a:solidFill>
                <a:srgbClr val="5B9BD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9" name="正方形/長方形 8"/>
              <p:cNvSpPr/>
              <p:nvPr/>
            </p:nvSpPr>
            <p:spPr>
              <a:xfrm>
                <a:off x="2605717" y="3056140"/>
                <a:ext cx="792384" cy="456510"/>
              </a:xfrm>
              <a:custGeom>
                <a:avLst/>
                <a:gdLst/>
                <a:ahLst/>
                <a:cxnLst/>
                <a:rect l="l" t="t" r="r" b="b"/>
                <a:pathLst>
                  <a:path w="792384" h="456510">
                    <a:moveTo>
                      <a:pt x="364227" y="17"/>
                    </a:moveTo>
                    <a:cubicBezTo>
                      <a:pt x="375039" y="-96"/>
                      <a:pt x="385750" y="303"/>
                      <a:pt x="396199" y="2551"/>
                    </a:cubicBezTo>
                    <a:cubicBezTo>
                      <a:pt x="465919" y="-4774"/>
                      <a:pt x="542112" y="11346"/>
                      <a:pt x="612092" y="51749"/>
                    </a:cubicBezTo>
                    <a:cubicBezTo>
                      <a:pt x="770485" y="143198"/>
                      <a:pt x="837063" y="324416"/>
                      <a:pt x="760798" y="456510"/>
                    </a:cubicBezTo>
                    <a:lnTo>
                      <a:pt x="760798" y="456510"/>
                    </a:lnTo>
                    <a:cubicBezTo>
                      <a:pt x="651767" y="358481"/>
                      <a:pt x="528807" y="275564"/>
                      <a:pt x="396192" y="212519"/>
                    </a:cubicBezTo>
                    <a:cubicBezTo>
                      <a:pt x="263576" y="275563"/>
                      <a:pt x="140617" y="358481"/>
                      <a:pt x="31587" y="456509"/>
                    </a:cubicBezTo>
                    <a:lnTo>
                      <a:pt x="31586" y="456510"/>
                    </a:lnTo>
                    <a:cubicBezTo>
                      <a:pt x="-44679" y="324415"/>
                      <a:pt x="21900" y="143197"/>
                      <a:pt x="180293" y="51748"/>
                    </a:cubicBezTo>
                    <a:cubicBezTo>
                      <a:pt x="239690" y="17455"/>
                      <a:pt x="303565" y="655"/>
                      <a:pt x="364227" y="17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0" name="円/楕円 319"/>
              <p:cNvSpPr/>
              <p:nvPr/>
            </p:nvSpPr>
            <p:spPr>
              <a:xfrm flipV="1">
                <a:off x="2946388" y="4158398"/>
                <a:ext cx="60420" cy="6042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1" name="角丸四角形 320"/>
              <p:cNvSpPr/>
              <p:nvPr/>
            </p:nvSpPr>
            <p:spPr>
              <a:xfrm rot="19581779">
                <a:off x="2998663" y="3217484"/>
                <a:ext cx="190021" cy="45719"/>
              </a:xfrm>
              <a:prstGeom prst="roundRect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2" name="角丸四角形 321"/>
              <p:cNvSpPr/>
              <p:nvPr/>
            </p:nvSpPr>
            <p:spPr>
              <a:xfrm rot="19581779">
                <a:off x="3077547" y="3261780"/>
                <a:ext cx="190021" cy="45719"/>
              </a:xfrm>
              <a:prstGeom prst="roundRect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03" name="グループ化 302"/>
            <p:cNvGrpSpPr/>
            <p:nvPr/>
          </p:nvGrpSpPr>
          <p:grpSpPr>
            <a:xfrm>
              <a:off x="4172464" y="2958470"/>
              <a:ext cx="1486027" cy="1061900"/>
              <a:chOff x="897893" y="3805586"/>
              <a:chExt cx="2230589" cy="1593957"/>
            </a:xfrm>
          </p:grpSpPr>
          <p:grpSp>
            <p:nvGrpSpPr>
              <p:cNvPr id="304" name="グループ化 303"/>
              <p:cNvGrpSpPr/>
              <p:nvPr/>
            </p:nvGrpSpPr>
            <p:grpSpPr>
              <a:xfrm>
                <a:off x="897893" y="3805586"/>
                <a:ext cx="1008230" cy="1593957"/>
                <a:chOff x="897893" y="3805586"/>
                <a:chExt cx="1008230" cy="1593957"/>
              </a:xfrm>
            </p:grpSpPr>
            <p:sp>
              <p:nvSpPr>
                <p:cNvPr id="309" name="フリーフォーム 308"/>
                <p:cNvSpPr/>
                <p:nvPr/>
              </p:nvSpPr>
              <p:spPr>
                <a:xfrm rot="18310289">
                  <a:off x="1435543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0" name="台形 309"/>
                <p:cNvSpPr/>
                <p:nvPr/>
              </p:nvSpPr>
              <p:spPr>
                <a:xfrm rot="2700000">
                  <a:off x="1361983" y="4131881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9DC3E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1" name="フリーフォーム 310"/>
                <p:cNvSpPr/>
                <p:nvPr/>
              </p:nvSpPr>
              <p:spPr>
                <a:xfrm rot="13500000">
                  <a:off x="855940" y="4385201"/>
                  <a:ext cx="1056295" cy="972390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056295"/>
                    <a:gd name="connsiteY0" fmla="*/ 0 h 972391"/>
                    <a:gd name="connsiteX1" fmla="*/ 887242 w 1056295"/>
                    <a:gd name="connsiteY1" fmla="*/ 0 h 972391"/>
                    <a:gd name="connsiteX2" fmla="*/ 951506 w 1056295"/>
                    <a:gd name="connsiteY2" fmla="*/ 12974 h 972391"/>
                    <a:gd name="connsiteX3" fmla="*/ 956829 w 1056295"/>
                    <a:gd name="connsiteY3" fmla="*/ 16563 h 972391"/>
                    <a:gd name="connsiteX4" fmla="*/ 957399 w 1056295"/>
                    <a:gd name="connsiteY4" fmla="*/ 16678 h 972391"/>
                    <a:gd name="connsiteX5" fmla="*/ 1056295 w 1056295"/>
                    <a:gd name="connsiteY5" fmla="*/ 165878 h 972391"/>
                    <a:gd name="connsiteX6" fmla="*/ 1056295 w 1056295"/>
                    <a:gd name="connsiteY6" fmla="*/ 972391 h 972391"/>
                    <a:gd name="connsiteX7" fmla="*/ 732445 w 1056295"/>
                    <a:gd name="connsiteY7" fmla="*/ 972391 h 972391"/>
                    <a:gd name="connsiteX8" fmla="*/ 732445 w 1056295"/>
                    <a:gd name="connsiteY8" fmla="*/ 330200 h 972391"/>
                    <a:gd name="connsiteX9" fmla="*/ 122522 w 1056295"/>
                    <a:gd name="connsiteY9" fmla="*/ 332445 h 972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56295" h="972391">
                      <a:moveTo>
                        <a:pt x="0" y="0"/>
                      </a:moveTo>
                      <a:lnTo>
                        <a:pt x="887242" y="0"/>
                      </a:lnTo>
                      <a:cubicBezTo>
                        <a:pt x="910038" y="0"/>
                        <a:pt x="931754" y="4620"/>
                        <a:pt x="951506" y="12974"/>
                      </a:cubicBezTo>
                      <a:lnTo>
                        <a:pt x="956829" y="16563"/>
                      </a:lnTo>
                      <a:lnTo>
                        <a:pt x="957399" y="16678"/>
                      </a:lnTo>
                      <a:cubicBezTo>
                        <a:pt x="1015516" y="41259"/>
                        <a:pt x="1056295" y="98806"/>
                        <a:pt x="1056295" y="165878"/>
                      </a:cubicBezTo>
                      <a:lnTo>
                        <a:pt x="1056295" y="972391"/>
                      </a:lnTo>
                      <a:lnTo>
                        <a:pt x="732445" y="972391"/>
                      </a:lnTo>
                      <a:lnTo>
                        <a:pt x="732445" y="330200"/>
                      </a:lnTo>
                      <a:lnTo>
                        <a:pt x="122522" y="332445"/>
                      </a:lnTo>
                    </a:path>
                  </a:pathLst>
                </a:custGeom>
                <a:solidFill>
                  <a:srgbClr val="9DC3E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05" name="グループ化 304"/>
              <p:cNvGrpSpPr/>
              <p:nvPr/>
            </p:nvGrpSpPr>
            <p:grpSpPr>
              <a:xfrm flipH="1">
                <a:off x="2113579" y="3805586"/>
                <a:ext cx="1014903" cy="1577849"/>
                <a:chOff x="921685" y="3805586"/>
                <a:chExt cx="1014903" cy="1577849"/>
              </a:xfrm>
            </p:grpSpPr>
            <p:sp>
              <p:nvSpPr>
                <p:cNvPr id="306" name="フリーフォーム 305"/>
                <p:cNvSpPr/>
                <p:nvPr/>
              </p:nvSpPr>
              <p:spPr>
                <a:xfrm rot="18310289">
                  <a:off x="1466008" y="387812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7" name="台形 306"/>
                <p:cNvSpPr/>
                <p:nvPr/>
              </p:nvSpPr>
              <p:spPr>
                <a:xfrm rot="2700000">
                  <a:off x="1392447" y="4131881"/>
                  <a:ext cx="314362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9DC3E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8" name="フリーフォーム 307"/>
                <p:cNvSpPr/>
                <p:nvPr/>
              </p:nvSpPr>
              <p:spPr>
                <a:xfrm rot="13500000">
                  <a:off x="889168" y="4378529"/>
                  <a:ext cx="1037423" cy="972389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037422"/>
                    <a:gd name="connsiteY0" fmla="*/ 8087 h 972391"/>
                    <a:gd name="connsiteX1" fmla="*/ 868369 w 1037422"/>
                    <a:gd name="connsiteY1" fmla="*/ 0 h 972391"/>
                    <a:gd name="connsiteX2" fmla="*/ 932633 w 1037422"/>
                    <a:gd name="connsiteY2" fmla="*/ 12974 h 972391"/>
                    <a:gd name="connsiteX3" fmla="*/ 937956 w 1037422"/>
                    <a:gd name="connsiteY3" fmla="*/ 16563 h 972391"/>
                    <a:gd name="connsiteX4" fmla="*/ 938526 w 1037422"/>
                    <a:gd name="connsiteY4" fmla="*/ 16678 h 972391"/>
                    <a:gd name="connsiteX5" fmla="*/ 1037422 w 1037422"/>
                    <a:gd name="connsiteY5" fmla="*/ 165878 h 972391"/>
                    <a:gd name="connsiteX6" fmla="*/ 1037422 w 1037422"/>
                    <a:gd name="connsiteY6" fmla="*/ 972391 h 972391"/>
                    <a:gd name="connsiteX7" fmla="*/ 713572 w 1037422"/>
                    <a:gd name="connsiteY7" fmla="*/ 972391 h 972391"/>
                    <a:gd name="connsiteX8" fmla="*/ 713572 w 1037422"/>
                    <a:gd name="connsiteY8" fmla="*/ 330200 h 972391"/>
                    <a:gd name="connsiteX9" fmla="*/ 103649 w 1037422"/>
                    <a:gd name="connsiteY9" fmla="*/ 332445 h 972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37422" h="972391">
                      <a:moveTo>
                        <a:pt x="0" y="8087"/>
                      </a:moveTo>
                      <a:lnTo>
                        <a:pt x="868369" y="0"/>
                      </a:lnTo>
                      <a:cubicBezTo>
                        <a:pt x="891165" y="0"/>
                        <a:pt x="912881" y="4620"/>
                        <a:pt x="932633" y="12974"/>
                      </a:cubicBezTo>
                      <a:lnTo>
                        <a:pt x="937956" y="16563"/>
                      </a:lnTo>
                      <a:lnTo>
                        <a:pt x="938526" y="16678"/>
                      </a:lnTo>
                      <a:cubicBezTo>
                        <a:pt x="996643" y="41259"/>
                        <a:pt x="1037422" y="98806"/>
                        <a:pt x="1037422" y="165878"/>
                      </a:cubicBezTo>
                      <a:lnTo>
                        <a:pt x="1037422" y="972391"/>
                      </a:lnTo>
                      <a:lnTo>
                        <a:pt x="713572" y="972391"/>
                      </a:lnTo>
                      <a:lnTo>
                        <a:pt x="713572" y="330200"/>
                      </a:lnTo>
                      <a:lnTo>
                        <a:pt x="103649" y="332445"/>
                      </a:lnTo>
                    </a:path>
                  </a:pathLst>
                </a:custGeom>
                <a:solidFill>
                  <a:srgbClr val="9DC3E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350" name="グループ化 349"/>
          <p:cNvGrpSpPr/>
          <p:nvPr/>
        </p:nvGrpSpPr>
        <p:grpSpPr>
          <a:xfrm>
            <a:off x="5994154" y="2824563"/>
            <a:ext cx="1321227" cy="1628666"/>
            <a:chOff x="5994154" y="2824563"/>
            <a:chExt cx="1321227" cy="1628666"/>
          </a:xfrm>
        </p:grpSpPr>
        <p:grpSp>
          <p:nvGrpSpPr>
            <p:cNvPr id="351" name="グループ化 350"/>
            <p:cNvGrpSpPr/>
            <p:nvPr/>
          </p:nvGrpSpPr>
          <p:grpSpPr>
            <a:xfrm>
              <a:off x="6303150" y="2824563"/>
              <a:ext cx="1012231" cy="1518601"/>
              <a:chOff x="3730712" y="3065297"/>
              <a:chExt cx="834570" cy="1252065"/>
            </a:xfrm>
          </p:grpSpPr>
          <p:grpSp>
            <p:nvGrpSpPr>
              <p:cNvPr id="361" name="グループ化 360"/>
              <p:cNvGrpSpPr/>
              <p:nvPr/>
            </p:nvGrpSpPr>
            <p:grpSpPr>
              <a:xfrm>
                <a:off x="3730712" y="3065297"/>
                <a:ext cx="834570" cy="1252065"/>
                <a:chOff x="3063680" y="5324479"/>
                <a:chExt cx="834570" cy="1252065"/>
              </a:xfrm>
            </p:grpSpPr>
            <p:sp>
              <p:nvSpPr>
                <p:cNvPr id="364" name="円/楕円 708"/>
                <p:cNvSpPr/>
                <p:nvPr/>
              </p:nvSpPr>
              <p:spPr>
                <a:xfrm>
                  <a:off x="3083265" y="5324479"/>
                  <a:ext cx="795397" cy="8243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5397" h="634204">
                      <a:moveTo>
                        <a:pt x="317102" y="0"/>
                      </a:moveTo>
                      <a:cubicBezTo>
                        <a:pt x="345067" y="0"/>
                        <a:pt x="372186" y="3620"/>
                        <a:pt x="397699" y="11623"/>
                      </a:cubicBezTo>
                      <a:cubicBezTo>
                        <a:pt x="423212" y="3620"/>
                        <a:pt x="450331" y="0"/>
                        <a:pt x="478295" y="0"/>
                      </a:cubicBezTo>
                      <a:cubicBezTo>
                        <a:pt x="653426" y="0"/>
                        <a:pt x="795397" y="141971"/>
                        <a:pt x="795397" y="317102"/>
                      </a:cubicBezTo>
                      <a:cubicBezTo>
                        <a:pt x="795397" y="492233"/>
                        <a:pt x="653426" y="634204"/>
                        <a:pt x="478295" y="634204"/>
                      </a:cubicBezTo>
                      <a:cubicBezTo>
                        <a:pt x="450331" y="634204"/>
                        <a:pt x="423212" y="630584"/>
                        <a:pt x="397699" y="622581"/>
                      </a:cubicBezTo>
                      <a:cubicBezTo>
                        <a:pt x="372186" y="630584"/>
                        <a:pt x="345067" y="634204"/>
                        <a:pt x="317102" y="634204"/>
                      </a:cubicBezTo>
                      <a:cubicBezTo>
                        <a:pt x="141971" y="634204"/>
                        <a:pt x="0" y="492233"/>
                        <a:pt x="0" y="317102"/>
                      </a:cubicBezTo>
                      <a:cubicBezTo>
                        <a:pt x="0" y="141971"/>
                        <a:pt x="141971" y="0"/>
                        <a:pt x="31710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5" name="片側の 2 つの角を丸めた四角形 364"/>
                <p:cNvSpPr/>
                <p:nvPr/>
              </p:nvSpPr>
              <p:spPr>
                <a:xfrm>
                  <a:off x="3161058" y="6237312"/>
                  <a:ext cx="639814" cy="33923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6" name="フリーフォーム 365"/>
                <p:cNvSpPr/>
                <p:nvPr/>
              </p:nvSpPr>
              <p:spPr>
                <a:xfrm>
                  <a:off x="3349959" y="6088901"/>
                  <a:ext cx="265453" cy="273984"/>
                </a:xfrm>
                <a:custGeom>
                  <a:avLst/>
                  <a:gdLst>
                    <a:gd name="connsiteX0" fmla="*/ 109057 w 323141"/>
                    <a:gd name="connsiteY0" fmla="*/ 0 h 470199"/>
                    <a:gd name="connsiteX1" fmla="*/ 213831 w 323141"/>
                    <a:gd name="connsiteY1" fmla="*/ 0 h 470199"/>
                    <a:gd name="connsiteX2" fmla="*/ 240026 w 323141"/>
                    <a:gd name="connsiteY2" fmla="*/ 26195 h 470199"/>
                    <a:gd name="connsiteX3" fmla="*/ 240026 w 323141"/>
                    <a:gd name="connsiteY3" fmla="*/ 130480 h 470199"/>
                    <a:gd name="connsiteX4" fmla="*/ 323141 w 323141"/>
                    <a:gd name="connsiteY4" fmla="*/ 130480 h 470199"/>
                    <a:gd name="connsiteX5" fmla="*/ 242356 w 323141"/>
                    <a:gd name="connsiteY5" fmla="*/ 470199 h 470199"/>
                    <a:gd name="connsiteX6" fmla="*/ 80785 w 323141"/>
                    <a:gd name="connsiteY6" fmla="*/ 470199 h 470199"/>
                    <a:gd name="connsiteX7" fmla="*/ 0 w 323141"/>
                    <a:gd name="connsiteY7" fmla="*/ 130480 h 470199"/>
                    <a:gd name="connsiteX8" fmla="*/ 82862 w 323141"/>
                    <a:gd name="connsiteY8" fmla="*/ 130480 h 470199"/>
                    <a:gd name="connsiteX9" fmla="*/ 82862 w 323141"/>
                    <a:gd name="connsiteY9" fmla="*/ 26195 h 470199"/>
                    <a:gd name="connsiteX10" fmla="*/ 109057 w 323141"/>
                    <a:gd name="connsiteY10" fmla="*/ 0 h 470199"/>
                    <a:gd name="connsiteX0" fmla="*/ 109057 w 323141"/>
                    <a:gd name="connsiteY0" fmla="*/ 0 h 470199"/>
                    <a:gd name="connsiteX1" fmla="*/ 213831 w 323141"/>
                    <a:gd name="connsiteY1" fmla="*/ 0 h 470199"/>
                    <a:gd name="connsiteX2" fmla="*/ 240026 w 323141"/>
                    <a:gd name="connsiteY2" fmla="*/ 26195 h 470199"/>
                    <a:gd name="connsiteX3" fmla="*/ 240026 w 323141"/>
                    <a:gd name="connsiteY3" fmla="*/ 130480 h 470199"/>
                    <a:gd name="connsiteX4" fmla="*/ 323141 w 323141"/>
                    <a:gd name="connsiteY4" fmla="*/ 130480 h 470199"/>
                    <a:gd name="connsiteX5" fmla="*/ 242356 w 323141"/>
                    <a:gd name="connsiteY5" fmla="*/ 470199 h 470199"/>
                    <a:gd name="connsiteX6" fmla="*/ 145717 w 323141"/>
                    <a:gd name="connsiteY6" fmla="*/ 272079 h 470199"/>
                    <a:gd name="connsiteX7" fmla="*/ 0 w 323141"/>
                    <a:gd name="connsiteY7" fmla="*/ 130480 h 470199"/>
                    <a:gd name="connsiteX8" fmla="*/ 82862 w 323141"/>
                    <a:gd name="connsiteY8" fmla="*/ 130480 h 470199"/>
                    <a:gd name="connsiteX9" fmla="*/ 82862 w 323141"/>
                    <a:gd name="connsiteY9" fmla="*/ 26195 h 470199"/>
                    <a:gd name="connsiteX10" fmla="*/ 109057 w 323141"/>
                    <a:gd name="connsiteY10" fmla="*/ 0 h 470199"/>
                    <a:gd name="connsiteX0" fmla="*/ 109057 w 323141"/>
                    <a:gd name="connsiteY0" fmla="*/ 0 h 273984"/>
                    <a:gd name="connsiteX1" fmla="*/ 213831 w 323141"/>
                    <a:gd name="connsiteY1" fmla="*/ 0 h 273984"/>
                    <a:gd name="connsiteX2" fmla="*/ 240026 w 323141"/>
                    <a:gd name="connsiteY2" fmla="*/ 26195 h 273984"/>
                    <a:gd name="connsiteX3" fmla="*/ 240026 w 323141"/>
                    <a:gd name="connsiteY3" fmla="*/ 130480 h 273984"/>
                    <a:gd name="connsiteX4" fmla="*/ 323141 w 323141"/>
                    <a:gd name="connsiteY4" fmla="*/ 130480 h 273984"/>
                    <a:gd name="connsiteX5" fmla="*/ 200614 w 323141"/>
                    <a:gd name="connsiteY5" fmla="*/ 273984 h 273984"/>
                    <a:gd name="connsiteX6" fmla="*/ 145717 w 323141"/>
                    <a:gd name="connsiteY6" fmla="*/ 272079 h 273984"/>
                    <a:gd name="connsiteX7" fmla="*/ 0 w 323141"/>
                    <a:gd name="connsiteY7" fmla="*/ 130480 h 273984"/>
                    <a:gd name="connsiteX8" fmla="*/ 82862 w 323141"/>
                    <a:gd name="connsiteY8" fmla="*/ 130480 h 273984"/>
                    <a:gd name="connsiteX9" fmla="*/ 82862 w 323141"/>
                    <a:gd name="connsiteY9" fmla="*/ 26195 h 273984"/>
                    <a:gd name="connsiteX10" fmla="*/ 109057 w 323141"/>
                    <a:gd name="connsiteY10" fmla="*/ 0 h 273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3141" h="273984">
                      <a:moveTo>
                        <a:pt x="109057" y="0"/>
                      </a:moveTo>
                      <a:lnTo>
                        <a:pt x="213831" y="0"/>
                      </a:lnTo>
                      <a:cubicBezTo>
                        <a:pt x="228298" y="0"/>
                        <a:pt x="240026" y="11728"/>
                        <a:pt x="240026" y="26195"/>
                      </a:cubicBezTo>
                      <a:lnTo>
                        <a:pt x="240026" y="130480"/>
                      </a:lnTo>
                      <a:lnTo>
                        <a:pt x="323141" y="130480"/>
                      </a:lnTo>
                      <a:lnTo>
                        <a:pt x="200614" y="273984"/>
                      </a:lnTo>
                      <a:lnTo>
                        <a:pt x="145717" y="272079"/>
                      </a:lnTo>
                      <a:lnTo>
                        <a:pt x="0" y="130480"/>
                      </a:lnTo>
                      <a:lnTo>
                        <a:pt x="82862" y="130480"/>
                      </a:lnTo>
                      <a:lnTo>
                        <a:pt x="82862" y="26195"/>
                      </a:lnTo>
                      <a:cubicBezTo>
                        <a:pt x="82862" y="11728"/>
                        <a:pt x="94590" y="0"/>
                        <a:pt x="109057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7" name="台形 366"/>
                <p:cNvSpPr/>
                <p:nvPr/>
              </p:nvSpPr>
              <p:spPr>
                <a:xfrm rot="10800000">
                  <a:off x="3374796" y="6302561"/>
                  <a:ext cx="207764" cy="139038"/>
                </a:xfrm>
                <a:prstGeom prst="trapezoid">
                  <a:avLst>
                    <a:gd name="adj" fmla="val 58044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8" name="円/楕円 83"/>
                <p:cNvSpPr/>
                <p:nvPr/>
              </p:nvSpPr>
              <p:spPr>
                <a:xfrm rot="2420779">
                  <a:off x="3197594" y="6379674"/>
                  <a:ext cx="304504" cy="66947"/>
                </a:xfrm>
                <a:custGeom>
                  <a:avLst/>
                  <a:gdLst>
                    <a:gd name="connsiteX0" fmla="*/ 0 w 300329"/>
                    <a:gd name="connsiteY0" fmla="*/ 66947 h 133893"/>
                    <a:gd name="connsiteX1" fmla="*/ 150165 w 300329"/>
                    <a:gd name="connsiteY1" fmla="*/ 0 h 133893"/>
                    <a:gd name="connsiteX2" fmla="*/ 300330 w 300329"/>
                    <a:gd name="connsiteY2" fmla="*/ 66947 h 133893"/>
                    <a:gd name="connsiteX3" fmla="*/ 150165 w 300329"/>
                    <a:gd name="connsiteY3" fmla="*/ 133894 h 133893"/>
                    <a:gd name="connsiteX4" fmla="*/ 0 w 300329"/>
                    <a:gd name="connsiteY4" fmla="*/ 66947 h 133893"/>
                    <a:gd name="connsiteX0" fmla="*/ 0 w 300330"/>
                    <a:gd name="connsiteY0" fmla="*/ 66947 h 133894"/>
                    <a:gd name="connsiteX1" fmla="*/ 150165 w 300330"/>
                    <a:gd name="connsiteY1" fmla="*/ 0 h 133894"/>
                    <a:gd name="connsiteX2" fmla="*/ 300330 w 300330"/>
                    <a:gd name="connsiteY2" fmla="*/ 66947 h 133894"/>
                    <a:gd name="connsiteX3" fmla="*/ 150165 w 300330"/>
                    <a:gd name="connsiteY3" fmla="*/ 133894 h 133894"/>
                    <a:gd name="connsiteX4" fmla="*/ 0 w 300330"/>
                    <a:gd name="connsiteY4" fmla="*/ 66947 h 133894"/>
                    <a:gd name="connsiteX0" fmla="*/ 0 w 300330"/>
                    <a:gd name="connsiteY0" fmla="*/ 66947 h 133894"/>
                    <a:gd name="connsiteX1" fmla="*/ 150165 w 300330"/>
                    <a:gd name="connsiteY1" fmla="*/ 0 h 133894"/>
                    <a:gd name="connsiteX2" fmla="*/ 300330 w 300330"/>
                    <a:gd name="connsiteY2" fmla="*/ 66947 h 133894"/>
                    <a:gd name="connsiteX3" fmla="*/ 150165 w 300330"/>
                    <a:gd name="connsiteY3" fmla="*/ 133894 h 133894"/>
                    <a:gd name="connsiteX4" fmla="*/ 0 w 300330"/>
                    <a:gd name="connsiteY4" fmla="*/ 66947 h 133894"/>
                    <a:gd name="connsiteX0" fmla="*/ 0 w 304504"/>
                    <a:gd name="connsiteY0" fmla="*/ 0 h 66947"/>
                    <a:gd name="connsiteX1" fmla="*/ 300330 w 304504"/>
                    <a:gd name="connsiteY1" fmla="*/ 0 h 66947"/>
                    <a:gd name="connsiteX2" fmla="*/ 150165 w 304504"/>
                    <a:gd name="connsiteY2" fmla="*/ 66947 h 66947"/>
                    <a:gd name="connsiteX3" fmla="*/ 0 w 304504"/>
                    <a:gd name="connsiteY3" fmla="*/ 0 h 66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4504" h="66947">
                      <a:moveTo>
                        <a:pt x="0" y="0"/>
                      </a:moveTo>
                      <a:cubicBezTo>
                        <a:pt x="25027" y="-11158"/>
                        <a:pt x="275303" y="-11158"/>
                        <a:pt x="300330" y="0"/>
                      </a:cubicBezTo>
                      <a:cubicBezTo>
                        <a:pt x="325357" y="11158"/>
                        <a:pt x="233099" y="66947"/>
                        <a:pt x="150165" y="66947"/>
                      </a:cubicBezTo>
                      <a:cubicBezTo>
                        <a:pt x="67231" y="66947"/>
                        <a:pt x="0" y="36974"/>
                        <a:pt x="0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9" name="円/楕円 83"/>
                <p:cNvSpPr/>
                <p:nvPr/>
              </p:nvSpPr>
              <p:spPr>
                <a:xfrm rot="19179221" flipH="1">
                  <a:off x="3468630" y="6379674"/>
                  <a:ext cx="304504" cy="66947"/>
                </a:xfrm>
                <a:custGeom>
                  <a:avLst/>
                  <a:gdLst>
                    <a:gd name="connsiteX0" fmla="*/ 0 w 300329"/>
                    <a:gd name="connsiteY0" fmla="*/ 66947 h 133893"/>
                    <a:gd name="connsiteX1" fmla="*/ 150165 w 300329"/>
                    <a:gd name="connsiteY1" fmla="*/ 0 h 133893"/>
                    <a:gd name="connsiteX2" fmla="*/ 300330 w 300329"/>
                    <a:gd name="connsiteY2" fmla="*/ 66947 h 133893"/>
                    <a:gd name="connsiteX3" fmla="*/ 150165 w 300329"/>
                    <a:gd name="connsiteY3" fmla="*/ 133894 h 133893"/>
                    <a:gd name="connsiteX4" fmla="*/ 0 w 300329"/>
                    <a:gd name="connsiteY4" fmla="*/ 66947 h 133893"/>
                    <a:gd name="connsiteX0" fmla="*/ 0 w 300330"/>
                    <a:gd name="connsiteY0" fmla="*/ 66947 h 133894"/>
                    <a:gd name="connsiteX1" fmla="*/ 150165 w 300330"/>
                    <a:gd name="connsiteY1" fmla="*/ 0 h 133894"/>
                    <a:gd name="connsiteX2" fmla="*/ 300330 w 300330"/>
                    <a:gd name="connsiteY2" fmla="*/ 66947 h 133894"/>
                    <a:gd name="connsiteX3" fmla="*/ 150165 w 300330"/>
                    <a:gd name="connsiteY3" fmla="*/ 133894 h 133894"/>
                    <a:gd name="connsiteX4" fmla="*/ 0 w 300330"/>
                    <a:gd name="connsiteY4" fmla="*/ 66947 h 133894"/>
                    <a:gd name="connsiteX0" fmla="*/ 0 w 300330"/>
                    <a:gd name="connsiteY0" fmla="*/ 66947 h 133894"/>
                    <a:gd name="connsiteX1" fmla="*/ 150165 w 300330"/>
                    <a:gd name="connsiteY1" fmla="*/ 0 h 133894"/>
                    <a:gd name="connsiteX2" fmla="*/ 300330 w 300330"/>
                    <a:gd name="connsiteY2" fmla="*/ 66947 h 133894"/>
                    <a:gd name="connsiteX3" fmla="*/ 150165 w 300330"/>
                    <a:gd name="connsiteY3" fmla="*/ 133894 h 133894"/>
                    <a:gd name="connsiteX4" fmla="*/ 0 w 300330"/>
                    <a:gd name="connsiteY4" fmla="*/ 66947 h 133894"/>
                    <a:gd name="connsiteX0" fmla="*/ 0 w 304504"/>
                    <a:gd name="connsiteY0" fmla="*/ 0 h 66947"/>
                    <a:gd name="connsiteX1" fmla="*/ 300330 w 304504"/>
                    <a:gd name="connsiteY1" fmla="*/ 0 h 66947"/>
                    <a:gd name="connsiteX2" fmla="*/ 150165 w 304504"/>
                    <a:gd name="connsiteY2" fmla="*/ 66947 h 66947"/>
                    <a:gd name="connsiteX3" fmla="*/ 0 w 304504"/>
                    <a:gd name="connsiteY3" fmla="*/ 0 h 66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4504" h="66947">
                      <a:moveTo>
                        <a:pt x="0" y="0"/>
                      </a:moveTo>
                      <a:cubicBezTo>
                        <a:pt x="25027" y="-11158"/>
                        <a:pt x="275303" y="-11158"/>
                        <a:pt x="300330" y="0"/>
                      </a:cubicBezTo>
                      <a:cubicBezTo>
                        <a:pt x="325357" y="11158"/>
                        <a:pt x="233099" y="66947"/>
                        <a:pt x="150165" y="66947"/>
                      </a:cubicBezTo>
                      <a:cubicBezTo>
                        <a:pt x="67231" y="66947"/>
                        <a:pt x="0" y="36974"/>
                        <a:pt x="0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0" name="フリーフォーム 369"/>
                <p:cNvSpPr/>
                <p:nvPr/>
              </p:nvSpPr>
              <p:spPr>
                <a:xfrm>
                  <a:off x="3188700" y="6210610"/>
                  <a:ext cx="287655" cy="255270"/>
                </a:xfrm>
                <a:custGeom>
                  <a:avLst/>
                  <a:gdLst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62865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62865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62865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62865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80010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4168 h 249913"/>
                    <a:gd name="connsiteX1" fmla="*/ 278130 w 278130"/>
                    <a:gd name="connsiteY1" fmla="*/ 249913 h 249913"/>
                    <a:gd name="connsiteX2" fmla="*/ 0 w 278130"/>
                    <a:gd name="connsiteY2" fmla="*/ 91798 h 249913"/>
                    <a:gd name="connsiteX3" fmla="*/ 80010 w 278130"/>
                    <a:gd name="connsiteY3" fmla="*/ 30838 h 249913"/>
                    <a:gd name="connsiteX4" fmla="*/ 194310 w 278130"/>
                    <a:gd name="connsiteY4" fmla="*/ 4168 h 249913"/>
                    <a:gd name="connsiteX0" fmla="*/ 194310 w 278130"/>
                    <a:gd name="connsiteY0" fmla="*/ 1875 h 247620"/>
                    <a:gd name="connsiteX1" fmla="*/ 278130 w 278130"/>
                    <a:gd name="connsiteY1" fmla="*/ 247620 h 247620"/>
                    <a:gd name="connsiteX2" fmla="*/ 0 w 278130"/>
                    <a:gd name="connsiteY2" fmla="*/ 89505 h 247620"/>
                    <a:gd name="connsiteX3" fmla="*/ 83820 w 278130"/>
                    <a:gd name="connsiteY3" fmla="*/ 36165 h 247620"/>
                    <a:gd name="connsiteX4" fmla="*/ 194310 w 278130"/>
                    <a:gd name="connsiteY4" fmla="*/ 1875 h 247620"/>
                    <a:gd name="connsiteX0" fmla="*/ 194310 w 278130"/>
                    <a:gd name="connsiteY0" fmla="*/ 1015 h 246760"/>
                    <a:gd name="connsiteX1" fmla="*/ 278130 w 278130"/>
                    <a:gd name="connsiteY1" fmla="*/ 246760 h 246760"/>
                    <a:gd name="connsiteX2" fmla="*/ 0 w 278130"/>
                    <a:gd name="connsiteY2" fmla="*/ 88645 h 246760"/>
                    <a:gd name="connsiteX3" fmla="*/ 83820 w 278130"/>
                    <a:gd name="connsiteY3" fmla="*/ 35305 h 246760"/>
                    <a:gd name="connsiteX4" fmla="*/ 194310 w 278130"/>
                    <a:gd name="connsiteY4" fmla="*/ 1015 h 246760"/>
                    <a:gd name="connsiteX0" fmla="*/ 194310 w 278130"/>
                    <a:gd name="connsiteY0" fmla="*/ 2048 h 247793"/>
                    <a:gd name="connsiteX1" fmla="*/ 278130 w 278130"/>
                    <a:gd name="connsiteY1" fmla="*/ 247793 h 247793"/>
                    <a:gd name="connsiteX2" fmla="*/ 0 w 278130"/>
                    <a:gd name="connsiteY2" fmla="*/ 89678 h 247793"/>
                    <a:gd name="connsiteX3" fmla="*/ 83820 w 278130"/>
                    <a:gd name="connsiteY3" fmla="*/ 30623 h 247793"/>
                    <a:gd name="connsiteX4" fmla="*/ 194310 w 278130"/>
                    <a:gd name="connsiteY4" fmla="*/ 2048 h 247793"/>
                    <a:gd name="connsiteX0" fmla="*/ 194310 w 278130"/>
                    <a:gd name="connsiteY0" fmla="*/ 6430 h 252175"/>
                    <a:gd name="connsiteX1" fmla="*/ 278130 w 278130"/>
                    <a:gd name="connsiteY1" fmla="*/ 252175 h 252175"/>
                    <a:gd name="connsiteX2" fmla="*/ 0 w 278130"/>
                    <a:gd name="connsiteY2" fmla="*/ 94060 h 252175"/>
                    <a:gd name="connsiteX3" fmla="*/ 72390 w 278130"/>
                    <a:gd name="connsiteY3" fmla="*/ 23575 h 252175"/>
                    <a:gd name="connsiteX4" fmla="*/ 194310 w 278130"/>
                    <a:gd name="connsiteY4" fmla="*/ 6430 h 252175"/>
                    <a:gd name="connsiteX0" fmla="*/ 194310 w 278130"/>
                    <a:gd name="connsiteY0" fmla="*/ 6430 h 252175"/>
                    <a:gd name="connsiteX1" fmla="*/ 278130 w 278130"/>
                    <a:gd name="connsiteY1" fmla="*/ 252175 h 252175"/>
                    <a:gd name="connsiteX2" fmla="*/ 0 w 278130"/>
                    <a:gd name="connsiteY2" fmla="*/ 94060 h 252175"/>
                    <a:gd name="connsiteX3" fmla="*/ 72390 w 278130"/>
                    <a:gd name="connsiteY3" fmla="*/ 23575 h 252175"/>
                    <a:gd name="connsiteX4" fmla="*/ 194310 w 278130"/>
                    <a:gd name="connsiteY4" fmla="*/ 6430 h 252175"/>
                    <a:gd name="connsiteX0" fmla="*/ 203835 w 287655"/>
                    <a:gd name="connsiteY0" fmla="*/ 6430 h 252175"/>
                    <a:gd name="connsiteX1" fmla="*/ 287655 w 287655"/>
                    <a:gd name="connsiteY1" fmla="*/ 252175 h 252175"/>
                    <a:gd name="connsiteX2" fmla="*/ 0 w 287655"/>
                    <a:gd name="connsiteY2" fmla="*/ 92155 h 252175"/>
                    <a:gd name="connsiteX3" fmla="*/ 81915 w 287655"/>
                    <a:gd name="connsiteY3" fmla="*/ 23575 h 252175"/>
                    <a:gd name="connsiteX4" fmla="*/ 203835 w 287655"/>
                    <a:gd name="connsiteY4" fmla="*/ 6430 h 252175"/>
                    <a:gd name="connsiteX0" fmla="*/ 201930 w 287655"/>
                    <a:gd name="connsiteY0" fmla="*/ 2565 h 257835"/>
                    <a:gd name="connsiteX1" fmla="*/ 287655 w 287655"/>
                    <a:gd name="connsiteY1" fmla="*/ 257835 h 257835"/>
                    <a:gd name="connsiteX2" fmla="*/ 0 w 287655"/>
                    <a:gd name="connsiteY2" fmla="*/ 97815 h 257835"/>
                    <a:gd name="connsiteX3" fmla="*/ 81915 w 287655"/>
                    <a:gd name="connsiteY3" fmla="*/ 29235 h 257835"/>
                    <a:gd name="connsiteX4" fmla="*/ 201930 w 287655"/>
                    <a:gd name="connsiteY4" fmla="*/ 2565 h 257835"/>
                    <a:gd name="connsiteX0" fmla="*/ 201930 w 287655"/>
                    <a:gd name="connsiteY0" fmla="*/ 0 h 255270"/>
                    <a:gd name="connsiteX1" fmla="*/ 287655 w 287655"/>
                    <a:gd name="connsiteY1" fmla="*/ 255270 h 255270"/>
                    <a:gd name="connsiteX2" fmla="*/ 0 w 287655"/>
                    <a:gd name="connsiteY2" fmla="*/ 95250 h 255270"/>
                    <a:gd name="connsiteX3" fmla="*/ 81915 w 287655"/>
                    <a:gd name="connsiteY3" fmla="*/ 26670 h 255270"/>
                    <a:gd name="connsiteX4" fmla="*/ 201930 w 287655"/>
                    <a:gd name="connsiteY4" fmla="*/ 0 h 255270"/>
                    <a:gd name="connsiteX0" fmla="*/ 201930 w 287655"/>
                    <a:gd name="connsiteY0" fmla="*/ 0 h 255270"/>
                    <a:gd name="connsiteX1" fmla="*/ 287655 w 287655"/>
                    <a:gd name="connsiteY1" fmla="*/ 255270 h 255270"/>
                    <a:gd name="connsiteX2" fmla="*/ 0 w 287655"/>
                    <a:gd name="connsiteY2" fmla="*/ 95250 h 255270"/>
                    <a:gd name="connsiteX3" fmla="*/ 85725 w 287655"/>
                    <a:gd name="connsiteY3" fmla="*/ 32385 h 255270"/>
                    <a:gd name="connsiteX4" fmla="*/ 201930 w 287655"/>
                    <a:gd name="connsiteY4" fmla="*/ 0 h 255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7655" h="255270">
                      <a:moveTo>
                        <a:pt x="201930" y="0"/>
                      </a:moveTo>
                      <a:lnTo>
                        <a:pt x="287655" y="255270"/>
                      </a:lnTo>
                      <a:lnTo>
                        <a:pt x="0" y="95250"/>
                      </a:lnTo>
                      <a:cubicBezTo>
                        <a:pt x="17145" y="63500"/>
                        <a:pt x="47625" y="52705"/>
                        <a:pt x="85725" y="32385"/>
                      </a:cubicBezTo>
                      <a:cubicBezTo>
                        <a:pt x="173355" y="-5080"/>
                        <a:pt x="152400" y="6985"/>
                        <a:pt x="201930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1" name="フリーフォーム 370"/>
                <p:cNvSpPr/>
                <p:nvPr/>
              </p:nvSpPr>
              <p:spPr>
                <a:xfrm flipH="1">
                  <a:off x="3491023" y="6210610"/>
                  <a:ext cx="287655" cy="255270"/>
                </a:xfrm>
                <a:custGeom>
                  <a:avLst/>
                  <a:gdLst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62865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62865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62865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62865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80010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4168 h 249913"/>
                    <a:gd name="connsiteX1" fmla="*/ 278130 w 278130"/>
                    <a:gd name="connsiteY1" fmla="*/ 249913 h 249913"/>
                    <a:gd name="connsiteX2" fmla="*/ 0 w 278130"/>
                    <a:gd name="connsiteY2" fmla="*/ 91798 h 249913"/>
                    <a:gd name="connsiteX3" fmla="*/ 80010 w 278130"/>
                    <a:gd name="connsiteY3" fmla="*/ 30838 h 249913"/>
                    <a:gd name="connsiteX4" fmla="*/ 194310 w 278130"/>
                    <a:gd name="connsiteY4" fmla="*/ 4168 h 249913"/>
                    <a:gd name="connsiteX0" fmla="*/ 194310 w 278130"/>
                    <a:gd name="connsiteY0" fmla="*/ 1875 h 247620"/>
                    <a:gd name="connsiteX1" fmla="*/ 278130 w 278130"/>
                    <a:gd name="connsiteY1" fmla="*/ 247620 h 247620"/>
                    <a:gd name="connsiteX2" fmla="*/ 0 w 278130"/>
                    <a:gd name="connsiteY2" fmla="*/ 89505 h 247620"/>
                    <a:gd name="connsiteX3" fmla="*/ 83820 w 278130"/>
                    <a:gd name="connsiteY3" fmla="*/ 36165 h 247620"/>
                    <a:gd name="connsiteX4" fmla="*/ 194310 w 278130"/>
                    <a:gd name="connsiteY4" fmla="*/ 1875 h 247620"/>
                    <a:gd name="connsiteX0" fmla="*/ 194310 w 278130"/>
                    <a:gd name="connsiteY0" fmla="*/ 1015 h 246760"/>
                    <a:gd name="connsiteX1" fmla="*/ 278130 w 278130"/>
                    <a:gd name="connsiteY1" fmla="*/ 246760 h 246760"/>
                    <a:gd name="connsiteX2" fmla="*/ 0 w 278130"/>
                    <a:gd name="connsiteY2" fmla="*/ 88645 h 246760"/>
                    <a:gd name="connsiteX3" fmla="*/ 83820 w 278130"/>
                    <a:gd name="connsiteY3" fmla="*/ 35305 h 246760"/>
                    <a:gd name="connsiteX4" fmla="*/ 194310 w 278130"/>
                    <a:gd name="connsiteY4" fmla="*/ 1015 h 246760"/>
                    <a:gd name="connsiteX0" fmla="*/ 194310 w 278130"/>
                    <a:gd name="connsiteY0" fmla="*/ 2048 h 247793"/>
                    <a:gd name="connsiteX1" fmla="*/ 278130 w 278130"/>
                    <a:gd name="connsiteY1" fmla="*/ 247793 h 247793"/>
                    <a:gd name="connsiteX2" fmla="*/ 0 w 278130"/>
                    <a:gd name="connsiteY2" fmla="*/ 89678 h 247793"/>
                    <a:gd name="connsiteX3" fmla="*/ 83820 w 278130"/>
                    <a:gd name="connsiteY3" fmla="*/ 30623 h 247793"/>
                    <a:gd name="connsiteX4" fmla="*/ 194310 w 278130"/>
                    <a:gd name="connsiteY4" fmla="*/ 2048 h 247793"/>
                    <a:gd name="connsiteX0" fmla="*/ 194310 w 278130"/>
                    <a:gd name="connsiteY0" fmla="*/ 6430 h 252175"/>
                    <a:gd name="connsiteX1" fmla="*/ 278130 w 278130"/>
                    <a:gd name="connsiteY1" fmla="*/ 252175 h 252175"/>
                    <a:gd name="connsiteX2" fmla="*/ 0 w 278130"/>
                    <a:gd name="connsiteY2" fmla="*/ 94060 h 252175"/>
                    <a:gd name="connsiteX3" fmla="*/ 72390 w 278130"/>
                    <a:gd name="connsiteY3" fmla="*/ 23575 h 252175"/>
                    <a:gd name="connsiteX4" fmla="*/ 194310 w 278130"/>
                    <a:gd name="connsiteY4" fmla="*/ 6430 h 252175"/>
                    <a:gd name="connsiteX0" fmla="*/ 194310 w 278130"/>
                    <a:gd name="connsiteY0" fmla="*/ 6430 h 252175"/>
                    <a:gd name="connsiteX1" fmla="*/ 278130 w 278130"/>
                    <a:gd name="connsiteY1" fmla="*/ 252175 h 252175"/>
                    <a:gd name="connsiteX2" fmla="*/ 0 w 278130"/>
                    <a:gd name="connsiteY2" fmla="*/ 94060 h 252175"/>
                    <a:gd name="connsiteX3" fmla="*/ 72390 w 278130"/>
                    <a:gd name="connsiteY3" fmla="*/ 23575 h 252175"/>
                    <a:gd name="connsiteX4" fmla="*/ 194310 w 278130"/>
                    <a:gd name="connsiteY4" fmla="*/ 6430 h 252175"/>
                    <a:gd name="connsiteX0" fmla="*/ 203835 w 287655"/>
                    <a:gd name="connsiteY0" fmla="*/ 6430 h 252175"/>
                    <a:gd name="connsiteX1" fmla="*/ 287655 w 287655"/>
                    <a:gd name="connsiteY1" fmla="*/ 252175 h 252175"/>
                    <a:gd name="connsiteX2" fmla="*/ 0 w 287655"/>
                    <a:gd name="connsiteY2" fmla="*/ 92155 h 252175"/>
                    <a:gd name="connsiteX3" fmla="*/ 81915 w 287655"/>
                    <a:gd name="connsiteY3" fmla="*/ 23575 h 252175"/>
                    <a:gd name="connsiteX4" fmla="*/ 203835 w 287655"/>
                    <a:gd name="connsiteY4" fmla="*/ 6430 h 252175"/>
                    <a:gd name="connsiteX0" fmla="*/ 201930 w 287655"/>
                    <a:gd name="connsiteY0" fmla="*/ 2565 h 257835"/>
                    <a:gd name="connsiteX1" fmla="*/ 287655 w 287655"/>
                    <a:gd name="connsiteY1" fmla="*/ 257835 h 257835"/>
                    <a:gd name="connsiteX2" fmla="*/ 0 w 287655"/>
                    <a:gd name="connsiteY2" fmla="*/ 97815 h 257835"/>
                    <a:gd name="connsiteX3" fmla="*/ 81915 w 287655"/>
                    <a:gd name="connsiteY3" fmla="*/ 29235 h 257835"/>
                    <a:gd name="connsiteX4" fmla="*/ 201930 w 287655"/>
                    <a:gd name="connsiteY4" fmla="*/ 2565 h 257835"/>
                    <a:gd name="connsiteX0" fmla="*/ 201930 w 287655"/>
                    <a:gd name="connsiteY0" fmla="*/ 0 h 255270"/>
                    <a:gd name="connsiteX1" fmla="*/ 287655 w 287655"/>
                    <a:gd name="connsiteY1" fmla="*/ 255270 h 255270"/>
                    <a:gd name="connsiteX2" fmla="*/ 0 w 287655"/>
                    <a:gd name="connsiteY2" fmla="*/ 95250 h 255270"/>
                    <a:gd name="connsiteX3" fmla="*/ 81915 w 287655"/>
                    <a:gd name="connsiteY3" fmla="*/ 26670 h 255270"/>
                    <a:gd name="connsiteX4" fmla="*/ 201930 w 287655"/>
                    <a:gd name="connsiteY4" fmla="*/ 0 h 255270"/>
                    <a:gd name="connsiteX0" fmla="*/ 201930 w 287655"/>
                    <a:gd name="connsiteY0" fmla="*/ 0 h 255270"/>
                    <a:gd name="connsiteX1" fmla="*/ 287655 w 287655"/>
                    <a:gd name="connsiteY1" fmla="*/ 255270 h 255270"/>
                    <a:gd name="connsiteX2" fmla="*/ 0 w 287655"/>
                    <a:gd name="connsiteY2" fmla="*/ 95250 h 255270"/>
                    <a:gd name="connsiteX3" fmla="*/ 85725 w 287655"/>
                    <a:gd name="connsiteY3" fmla="*/ 32385 h 255270"/>
                    <a:gd name="connsiteX4" fmla="*/ 201930 w 287655"/>
                    <a:gd name="connsiteY4" fmla="*/ 0 h 255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7655" h="255270">
                      <a:moveTo>
                        <a:pt x="201930" y="0"/>
                      </a:moveTo>
                      <a:lnTo>
                        <a:pt x="287655" y="255270"/>
                      </a:lnTo>
                      <a:lnTo>
                        <a:pt x="0" y="95250"/>
                      </a:lnTo>
                      <a:cubicBezTo>
                        <a:pt x="17145" y="63500"/>
                        <a:pt x="47625" y="52705"/>
                        <a:pt x="85725" y="32385"/>
                      </a:cubicBezTo>
                      <a:cubicBezTo>
                        <a:pt x="173355" y="-5080"/>
                        <a:pt x="152400" y="6985"/>
                        <a:pt x="201930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2" name="円/楕円 86"/>
                <p:cNvSpPr/>
                <p:nvPr/>
              </p:nvSpPr>
              <p:spPr>
                <a:xfrm rot="2700000">
                  <a:off x="3404105" y="6479460"/>
                  <a:ext cx="78580" cy="97084"/>
                </a:xfrm>
                <a:custGeom>
                  <a:avLst/>
                  <a:gdLst>
                    <a:gd name="connsiteX0" fmla="*/ 0 w 78580"/>
                    <a:gd name="connsiteY0" fmla="*/ 48542 h 97084"/>
                    <a:gd name="connsiteX1" fmla="*/ 39290 w 78580"/>
                    <a:gd name="connsiteY1" fmla="*/ 0 h 97084"/>
                    <a:gd name="connsiteX2" fmla="*/ 78580 w 78580"/>
                    <a:gd name="connsiteY2" fmla="*/ 48542 h 97084"/>
                    <a:gd name="connsiteX3" fmla="*/ 39290 w 78580"/>
                    <a:gd name="connsiteY3" fmla="*/ 97084 h 97084"/>
                    <a:gd name="connsiteX4" fmla="*/ 0 w 78580"/>
                    <a:gd name="connsiteY4" fmla="*/ 48542 h 97084"/>
                    <a:gd name="connsiteX0" fmla="*/ 0 w 78580"/>
                    <a:gd name="connsiteY0" fmla="*/ 48542 h 97084"/>
                    <a:gd name="connsiteX1" fmla="*/ 39290 w 78580"/>
                    <a:gd name="connsiteY1" fmla="*/ 0 h 97084"/>
                    <a:gd name="connsiteX2" fmla="*/ 78580 w 78580"/>
                    <a:gd name="connsiteY2" fmla="*/ 48542 h 97084"/>
                    <a:gd name="connsiteX3" fmla="*/ 39290 w 78580"/>
                    <a:gd name="connsiteY3" fmla="*/ 97084 h 97084"/>
                    <a:gd name="connsiteX4" fmla="*/ 0 w 78580"/>
                    <a:gd name="connsiteY4" fmla="*/ 48542 h 97084"/>
                    <a:gd name="connsiteX0" fmla="*/ 0 w 78580"/>
                    <a:gd name="connsiteY0" fmla="*/ 48542 h 97084"/>
                    <a:gd name="connsiteX1" fmla="*/ 39290 w 78580"/>
                    <a:gd name="connsiteY1" fmla="*/ 0 h 97084"/>
                    <a:gd name="connsiteX2" fmla="*/ 78580 w 78580"/>
                    <a:gd name="connsiteY2" fmla="*/ 48542 h 97084"/>
                    <a:gd name="connsiteX3" fmla="*/ 39290 w 78580"/>
                    <a:gd name="connsiteY3" fmla="*/ 97084 h 97084"/>
                    <a:gd name="connsiteX4" fmla="*/ 0 w 78580"/>
                    <a:gd name="connsiteY4" fmla="*/ 48542 h 97084"/>
                    <a:gd name="connsiteX0" fmla="*/ 0 w 78580"/>
                    <a:gd name="connsiteY0" fmla="*/ 48542 h 97084"/>
                    <a:gd name="connsiteX1" fmla="*/ 39290 w 78580"/>
                    <a:gd name="connsiteY1" fmla="*/ 0 h 97084"/>
                    <a:gd name="connsiteX2" fmla="*/ 78580 w 78580"/>
                    <a:gd name="connsiteY2" fmla="*/ 48542 h 97084"/>
                    <a:gd name="connsiteX3" fmla="*/ 39290 w 78580"/>
                    <a:gd name="connsiteY3" fmla="*/ 97084 h 97084"/>
                    <a:gd name="connsiteX4" fmla="*/ 0 w 78580"/>
                    <a:gd name="connsiteY4" fmla="*/ 48542 h 970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580" h="97084">
                      <a:moveTo>
                        <a:pt x="0" y="48542"/>
                      </a:moveTo>
                      <a:cubicBezTo>
                        <a:pt x="0" y="21733"/>
                        <a:pt x="17591" y="0"/>
                        <a:pt x="39290" y="0"/>
                      </a:cubicBezTo>
                      <a:cubicBezTo>
                        <a:pt x="60989" y="0"/>
                        <a:pt x="78580" y="21733"/>
                        <a:pt x="78580" y="48542"/>
                      </a:cubicBezTo>
                      <a:cubicBezTo>
                        <a:pt x="78580" y="75351"/>
                        <a:pt x="60989" y="78226"/>
                        <a:pt x="39290" y="97084"/>
                      </a:cubicBezTo>
                      <a:cubicBezTo>
                        <a:pt x="12203" y="75532"/>
                        <a:pt x="0" y="75351"/>
                        <a:pt x="0" y="48542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3" name="円/楕円 86"/>
                <p:cNvSpPr/>
                <p:nvPr/>
              </p:nvSpPr>
              <p:spPr>
                <a:xfrm rot="18900000" flipH="1">
                  <a:off x="3484417" y="6479460"/>
                  <a:ext cx="78580" cy="97084"/>
                </a:xfrm>
                <a:custGeom>
                  <a:avLst/>
                  <a:gdLst>
                    <a:gd name="connsiteX0" fmla="*/ 0 w 78580"/>
                    <a:gd name="connsiteY0" fmla="*/ 48542 h 97084"/>
                    <a:gd name="connsiteX1" fmla="*/ 39290 w 78580"/>
                    <a:gd name="connsiteY1" fmla="*/ 0 h 97084"/>
                    <a:gd name="connsiteX2" fmla="*/ 78580 w 78580"/>
                    <a:gd name="connsiteY2" fmla="*/ 48542 h 97084"/>
                    <a:gd name="connsiteX3" fmla="*/ 39290 w 78580"/>
                    <a:gd name="connsiteY3" fmla="*/ 97084 h 97084"/>
                    <a:gd name="connsiteX4" fmla="*/ 0 w 78580"/>
                    <a:gd name="connsiteY4" fmla="*/ 48542 h 97084"/>
                    <a:gd name="connsiteX0" fmla="*/ 0 w 78580"/>
                    <a:gd name="connsiteY0" fmla="*/ 48542 h 97084"/>
                    <a:gd name="connsiteX1" fmla="*/ 39290 w 78580"/>
                    <a:gd name="connsiteY1" fmla="*/ 0 h 97084"/>
                    <a:gd name="connsiteX2" fmla="*/ 78580 w 78580"/>
                    <a:gd name="connsiteY2" fmla="*/ 48542 h 97084"/>
                    <a:gd name="connsiteX3" fmla="*/ 39290 w 78580"/>
                    <a:gd name="connsiteY3" fmla="*/ 97084 h 97084"/>
                    <a:gd name="connsiteX4" fmla="*/ 0 w 78580"/>
                    <a:gd name="connsiteY4" fmla="*/ 48542 h 97084"/>
                    <a:gd name="connsiteX0" fmla="*/ 0 w 78580"/>
                    <a:gd name="connsiteY0" fmla="*/ 48542 h 97084"/>
                    <a:gd name="connsiteX1" fmla="*/ 39290 w 78580"/>
                    <a:gd name="connsiteY1" fmla="*/ 0 h 97084"/>
                    <a:gd name="connsiteX2" fmla="*/ 78580 w 78580"/>
                    <a:gd name="connsiteY2" fmla="*/ 48542 h 97084"/>
                    <a:gd name="connsiteX3" fmla="*/ 39290 w 78580"/>
                    <a:gd name="connsiteY3" fmla="*/ 97084 h 97084"/>
                    <a:gd name="connsiteX4" fmla="*/ 0 w 78580"/>
                    <a:gd name="connsiteY4" fmla="*/ 48542 h 97084"/>
                    <a:gd name="connsiteX0" fmla="*/ 0 w 78580"/>
                    <a:gd name="connsiteY0" fmla="*/ 48542 h 97084"/>
                    <a:gd name="connsiteX1" fmla="*/ 39290 w 78580"/>
                    <a:gd name="connsiteY1" fmla="*/ 0 h 97084"/>
                    <a:gd name="connsiteX2" fmla="*/ 78580 w 78580"/>
                    <a:gd name="connsiteY2" fmla="*/ 48542 h 97084"/>
                    <a:gd name="connsiteX3" fmla="*/ 39290 w 78580"/>
                    <a:gd name="connsiteY3" fmla="*/ 97084 h 97084"/>
                    <a:gd name="connsiteX4" fmla="*/ 0 w 78580"/>
                    <a:gd name="connsiteY4" fmla="*/ 48542 h 970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580" h="97084">
                      <a:moveTo>
                        <a:pt x="0" y="48542"/>
                      </a:moveTo>
                      <a:cubicBezTo>
                        <a:pt x="0" y="21733"/>
                        <a:pt x="17591" y="0"/>
                        <a:pt x="39290" y="0"/>
                      </a:cubicBezTo>
                      <a:cubicBezTo>
                        <a:pt x="60989" y="0"/>
                        <a:pt x="78580" y="21733"/>
                        <a:pt x="78580" y="48542"/>
                      </a:cubicBezTo>
                      <a:cubicBezTo>
                        <a:pt x="78580" y="75351"/>
                        <a:pt x="60989" y="78226"/>
                        <a:pt x="39290" y="97084"/>
                      </a:cubicBezTo>
                      <a:cubicBezTo>
                        <a:pt x="12203" y="75532"/>
                        <a:pt x="0" y="75351"/>
                        <a:pt x="0" y="48542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4" name="円/楕円 373"/>
                <p:cNvSpPr/>
                <p:nvPr/>
              </p:nvSpPr>
              <p:spPr>
                <a:xfrm>
                  <a:off x="3453099" y="6453336"/>
                  <a:ext cx="59742" cy="79688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5" name="フリーフォーム 374"/>
                <p:cNvSpPr/>
                <p:nvPr/>
              </p:nvSpPr>
              <p:spPr>
                <a:xfrm>
                  <a:off x="3205118" y="6268723"/>
                  <a:ext cx="260684" cy="1642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0684" h="164262">
                      <a:moveTo>
                        <a:pt x="21730" y="0"/>
                      </a:moveTo>
                      <a:lnTo>
                        <a:pt x="248560" y="128159"/>
                      </a:lnTo>
                      <a:lnTo>
                        <a:pt x="260684" y="164262"/>
                      </a:lnTo>
                      <a:lnTo>
                        <a:pt x="0" y="16269"/>
                      </a:lnTo>
                      <a:cubicBezTo>
                        <a:pt x="6335" y="9989"/>
                        <a:pt x="13604" y="4734"/>
                        <a:pt x="21730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6" name="フリーフォーム 375"/>
                <p:cNvSpPr/>
                <p:nvPr/>
              </p:nvSpPr>
              <p:spPr>
                <a:xfrm flipH="1">
                  <a:off x="3504319" y="6268723"/>
                  <a:ext cx="260684" cy="1642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0684" h="164262">
                      <a:moveTo>
                        <a:pt x="21730" y="0"/>
                      </a:moveTo>
                      <a:lnTo>
                        <a:pt x="248560" y="128159"/>
                      </a:lnTo>
                      <a:lnTo>
                        <a:pt x="260684" y="164262"/>
                      </a:lnTo>
                      <a:lnTo>
                        <a:pt x="0" y="16269"/>
                      </a:lnTo>
                      <a:cubicBezTo>
                        <a:pt x="6335" y="9989"/>
                        <a:pt x="13604" y="4734"/>
                        <a:pt x="21730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77" name="グループ化 376"/>
                <p:cNvGrpSpPr/>
                <p:nvPr/>
              </p:nvGrpSpPr>
              <p:grpSpPr>
                <a:xfrm>
                  <a:off x="3063680" y="5381649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398" name="グループ化 397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03" name="円/楕円 402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04" name="円/楕円 403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399" name="グループ化 398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01" name="円/楕円 400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02" name="円/楕円 401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00" name="円/楕円 399"/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78" name="円/楕円 27"/>
                <p:cNvSpPr/>
                <p:nvPr/>
              </p:nvSpPr>
              <p:spPr>
                <a:xfrm>
                  <a:off x="3398730" y="6023868"/>
                  <a:ext cx="168725" cy="7345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58 w 3255101"/>
                    <a:gd name="connsiteY0" fmla="*/ -1 h 346284"/>
                    <a:gd name="connsiteX1" fmla="*/ 3210476 w 3255101"/>
                    <a:gd name="connsiteY1" fmla="*/ -1 h 346284"/>
                    <a:gd name="connsiteX2" fmla="*/ 1605267 w 3255101"/>
                    <a:gd name="connsiteY2" fmla="*/ 346284 h 346284"/>
                    <a:gd name="connsiteX3" fmla="*/ 58 w 3255101"/>
                    <a:gd name="connsiteY3" fmla="*/ -1 h 346284"/>
                    <a:gd name="connsiteX0" fmla="*/ 41427 w 3297985"/>
                    <a:gd name="connsiteY0" fmla="*/ 77644 h 924954"/>
                    <a:gd name="connsiteX1" fmla="*/ 3251845 w 3297985"/>
                    <a:gd name="connsiteY1" fmla="*/ 77644 h 924954"/>
                    <a:gd name="connsiteX2" fmla="*/ 1687565 w 3297985"/>
                    <a:gd name="connsiteY2" fmla="*/ 924953 h 924954"/>
                    <a:gd name="connsiteX3" fmla="*/ 41427 w 3297985"/>
                    <a:gd name="connsiteY3" fmla="*/ 77644 h 9249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97985" h="924954">
                      <a:moveTo>
                        <a:pt x="41427" y="77644"/>
                      </a:moveTo>
                      <a:cubicBezTo>
                        <a:pt x="302140" y="-63574"/>
                        <a:pt x="2984310" y="19930"/>
                        <a:pt x="3251845" y="77644"/>
                      </a:cubicBezTo>
                      <a:cubicBezTo>
                        <a:pt x="3519380" y="135358"/>
                        <a:pt x="2574097" y="924953"/>
                        <a:pt x="1687565" y="924953"/>
                      </a:cubicBezTo>
                      <a:cubicBezTo>
                        <a:pt x="801033" y="924953"/>
                        <a:pt x="-219286" y="218862"/>
                        <a:pt x="41427" y="776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9" name="円/楕円 27"/>
                <p:cNvSpPr/>
                <p:nvPr/>
              </p:nvSpPr>
              <p:spPr>
                <a:xfrm rot="10800000">
                  <a:off x="3207013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0" name="円/楕円 27"/>
                <p:cNvSpPr/>
                <p:nvPr/>
              </p:nvSpPr>
              <p:spPr>
                <a:xfrm rot="10800000">
                  <a:off x="3613413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1" name="正方形/長方形 67"/>
                <p:cNvSpPr/>
                <p:nvPr/>
              </p:nvSpPr>
              <p:spPr>
                <a:xfrm>
                  <a:off x="3457905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82" name="グループ化 381"/>
                <p:cNvGrpSpPr/>
                <p:nvPr/>
              </p:nvGrpSpPr>
              <p:grpSpPr>
                <a:xfrm>
                  <a:off x="3224378" y="5356184"/>
                  <a:ext cx="203350" cy="299649"/>
                  <a:chOff x="3224378" y="5356184"/>
                  <a:chExt cx="203350" cy="299649"/>
                </a:xfrm>
              </p:grpSpPr>
              <p:sp>
                <p:nvSpPr>
                  <p:cNvPr id="395" name="月 394"/>
                  <p:cNvSpPr/>
                  <p:nvPr/>
                </p:nvSpPr>
                <p:spPr>
                  <a:xfrm>
                    <a:off x="3224378" y="5381649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6" name="月 395"/>
                  <p:cNvSpPr/>
                  <p:nvPr/>
                </p:nvSpPr>
                <p:spPr>
                  <a:xfrm>
                    <a:off x="3296816" y="5367398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7" name="月 396"/>
                  <p:cNvSpPr/>
                  <p:nvPr/>
                </p:nvSpPr>
                <p:spPr>
                  <a:xfrm>
                    <a:off x="3368824" y="5356184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83" name="グループ化 382"/>
                <p:cNvGrpSpPr/>
                <p:nvPr/>
              </p:nvGrpSpPr>
              <p:grpSpPr>
                <a:xfrm flipH="1">
                  <a:off x="3535012" y="5356184"/>
                  <a:ext cx="203350" cy="299649"/>
                  <a:chOff x="3224378" y="5356184"/>
                  <a:chExt cx="203350" cy="299649"/>
                </a:xfrm>
              </p:grpSpPr>
              <p:sp>
                <p:nvSpPr>
                  <p:cNvPr id="392" name="月 391"/>
                  <p:cNvSpPr/>
                  <p:nvPr/>
                </p:nvSpPr>
                <p:spPr>
                  <a:xfrm>
                    <a:off x="3224378" y="5381649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3" name="月 392"/>
                  <p:cNvSpPr/>
                  <p:nvPr/>
                </p:nvSpPr>
                <p:spPr>
                  <a:xfrm>
                    <a:off x="3296816" y="5367398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4" name="月 393"/>
                  <p:cNvSpPr/>
                  <p:nvPr/>
                </p:nvSpPr>
                <p:spPr>
                  <a:xfrm>
                    <a:off x="3368824" y="5356184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84" name="グループ化 383"/>
                <p:cNvGrpSpPr/>
                <p:nvPr/>
              </p:nvGrpSpPr>
              <p:grpSpPr>
                <a:xfrm>
                  <a:off x="3270756" y="5383356"/>
                  <a:ext cx="172639" cy="247012"/>
                  <a:chOff x="3224378" y="5356184"/>
                  <a:chExt cx="203350" cy="299649"/>
                </a:xfrm>
              </p:grpSpPr>
              <p:sp>
                <p:nvSpPr>
                  <p:cNvPr id="389" name="月 388"/>
                  <p:cNvSpPr/>
                  <p:nvPr/>
                </p:nvSpPr>
                <p:spPr>
                  <a:xfrm>
                    <a:off x="3224378" y="5381649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0" name="月 389"/>
                  <p:cNvSpPr/>
                  <p:nvPr/>
                </p:nvSpPr>
                <p:spPr>
                  <a:xfrm>
                    <a:off x="3296816" y="5367398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1" name="月 390"/>
                  <p:cNvSpPr/>
                  <p:nvPr/>
                </p:nvSpPr>
                <p:spPr>
                  <a:xfrm>
                    <a:off x="3368824" y="5356184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85" name="グループ化 384"/>
                <p:cNvGrpSpPr/>
                <p:nvPr/>
              </p:nvGrpSpPr>
              <p:grpSpPr>
                <a:xfrm flipH="1">
                  <a:off x="3526641" y="5383356"/>
                  <a:ext cx="172639" cy="247012"/>
                  <a:chOff x="3224378" y="5356184"/>
                  <a:chExt cx="203350" cy="299649"/>
                </a:xfrm>
              </p:grpSpPr>
              <p:sp>
                <p:nvSpPr>
                  <p:cNvPr id="386" name="月 385"/>
                  <p:cNvSpPr/>
                  <p:nvPr/>
                </p:nvSpPr>
                <p:spPr>
                  <a:xfrm>
                    <a:off x="3224378" y="5381649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7" name="月 386"/>
                  <p:cNvSpPr/>
                  <p:nvPr/>
                </p:nvSpPr>
                <p:spPr>
                  <a:xfrm>
                    <a:off x="3296816" y="5367398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8" name="月 387"/>
                  <p:cNvSpPr/>
                  <p:nvPr/>
                </p:nvSpPr>
                <p:spPr>
                  <a:xfrm>
                    <a:off x="3368824" y="5356184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362" name="円/楕円 361"/>
              <p:cNvSpPr/>
              <p:nvPr/>
            </p:nvSpPr>
            <p:spPr>
              <a:xfrm>
                <a:off x="3867068" y="3629409"/>
                <a:ext cx="90602" cy="49163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3" name="円/楕円 362"/>
              <p:cNvSpPr/>
              <p:nvPr/>
            </p:nvSpPr>
            <p:spPr>
              <a:xfrm>
                <a:off x="4334260" y="3629409"/>
                <a:ext cx="90602" cy="49163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52" name="グループ化 351"/>
            <p:cNvGrpSpPr/>
            <p:nvPr/>
          </p:nvGrpSpPr>
          <p:grpSpPr>
            <a:xfrm>
              <a:off x="5994154" y="3513656"/>
              <a:ext cx="512909" cy="939573"/>
              <a:chOff x="4743512" y="3638572"/>
              <a:chExt cx="815554" cy="1493973"/>
            </a:xfrm>
          </p:grpSpPr>
          <p:grpSp>
            <p:nvGrpSpPr>
              <p:cNvPr id="355" name="グループ化 354"/>
              <p:cNvGrpSpPr/>
              <p:nvPr/>
            </p:nvGrpSpPr>
            <p:grpSpPr>
              <a:xfrm>
                <a:off x="4743512" y="3638572"/>
                <a:ext cx="557493" cy="637630"/>
                <a:chOff x="6245895" y="1519108"/>
                <a:chExt cx="557493" cy="691290"/>
              </a:xfrm>
            </p:grpSpPr>
            <p:sp>
              <p:nvSpPr>
                <p:cNvPr id="359" name="角丸四角形 4"/>
                <p:cNvSpPr/>
                <p:nvPr/>
              </p:nvSpPr>
              <p:spPr>
                <a:xfrm rot="3989030">
                  <a:off x="6178997" y="1586006"/>
                  <a:ext cx="691290" cy="5574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0" name="円/楕円 6"/>
                <p:cNvSpPr/>
                <p:nvPr/>
              </p:nvSpPr>
              <p:spPr>
                <a:xfrm>
                  <a:off x="6450553" y="1900611"/>
                  <a:ext cx="227108" cy="498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4639" h="49838">
                      <a:moveTo>
                        <a:pt x="142019" y="0"/>
                      </a:moveTo>
                      <a:cubicBezTo>
                        <a:pt x="216270" y="0"/>
                        <a:pt x="277580" y="21397"/>
                        <a:pt x="284639" y="49838"/>
                      </a:cubicBezTo>
                      <a:cubicBezTo>
                        <a:pt x="256937" y="31527"/>
                        <a:pt x="203020" y="19975"/>
                        <a:pt x="141183" y="19975"/>
                      </a:cubicBezTo>
                      <a:cubicBezTo>
                        <a:pt x="80927" y="19975"/>
                        <a:pt x="28190" y="30944"/>
                        <a:pt x="0" y="48690"/>
                      </a:cubicBezTo>
                      <a:cubicBezTo>
                        <a:pt x="8436" y="20714"/>
                        <a:pt x="68964" y="0"/>
                        <a:pt x="14201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56" name="グループ化 355"/>
              <p:cNvGrpSpPr/>
              <p:nvPr/>
            </p:nvGrpSpPr>
            <p:grpSpPr>
              <a:xfrm>
                <a:off x="5106664" y="4118396"/>
                <a:ext cx="452402" cy="1014149"/>
                <a:chOff x="6609047" y="2052592"/>
                <a:chExt cx="452402" cy="1014149"/>
              </a:xfrm>
            </p:grpSpPr>
            <p:sp>
              <p:nvSpPr>
                <p:cNvPr id="357" name="台形 356"/>
                <p:cNvSpPr/>
                <p:nvPr/>
              </p:nvSpPr>
              <p:spPr>
                <a:xfrm rot="20759838">
                  <a:off x="6609047" y="2052592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8" name="片側の 2 つの角を丸めた四角形 357"/>
                <p:cNvSpPr/>
                <p:nvPr/>
              </p:nvSpPr>
              <p:spPr>
                <a:xfrm rot="9943817">
                  <a:off x="6720346" y="2178212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353" name="円/楕円 127"/>
            <p:cNvSpPr/>
            <p:nvPr/>
          </p:nvSpPr>
          <p:spPr>
            <a:xfrm>
              <a:off x="6509822" y="3281119"/>
              <a:ext cx="140411" cy="86509"/>
            </a:xfrm>
            <a:custGeom>
              <a:avLst/>
              <a:gdLst/>
              <a:ahLst/>
              <a:cxnLst/>
              <a:rect l="l" t="t" r="r" b="b"/>
              <a:pathLst>
                <a:path w="126646" h="86509">
                  <a:moveTo>
                    <a:pt x="19627" y="0"/>
                  </a:moveTo>
                  <a:cubicBezTo>
                    <a:pt x="12711" y="12666"/>
                    <a:pt x="13880" y="27892"/>
                    <a:pt x="22741" y="40570"/>
                  </a:cubicBezTo>
                  <a:lnTo>
                    <a:pt x="23553" y="41286"/>
                  </a:lnTo>
                  <a:cubicBezTo>
                    <a:pt x="34569" y="25910"/>
                    <a:pt x="50148" y="16432"/>
                    <a:pt x="67377" y="16432"/>
                  </a:cubicBezTo>
                  <a:cubicBezTo>
                    <a:pt x="97254" y="16432"/>
                    <a:pt x="122174" y="44938"/>
                    <a:pt x="126646" y="82987"/>
                  </a:cubicBezTo>
                  <a:cubicBezTo>
                    <a:pt x="112146" y="64541"/>
                    <a:pt x="92067" y="53834"/>
                    <a:pt x="70098" y="53834"/>
                  </a:cubicBezTo>
                  <a:cubicBezTo>
                    <a:pt x="46495" y="53834"/>
                    <a:pt x="25073" y="66193"/>
                    <a:pt x="9604" y="86509"/>
                  </a:cubicBezTo>
                  <a:lnTo>
                    <a:pt x="18784" y="56746"/>
                  </a:lnTo>
                  <a:cubicBezTo>
                    <a:pt x="12713" y="55918"/>
                    <a:pt x="9148" y="52453"/>
                    <a:pt x="6316" y="48401"/>
                  </a:cubicBezTo>
                  <a:cubicBezTo>
                    <a:pt x="-5861" y="30982"/>
                    <a:pt x="99" y="9312"/>
                    <a:pt x="1962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4" name="円/楕円 127"/>
            <p:cNvSpPr/>
            <p:nvPr/>
          </p:nvSpPr>
          <p:spPr>
            <a:xfrm>
              <a:off x="6980357" y="3281119"/>
              <a:ext cx="140411" cy="86509"/>
            </a:xfrm>
            <a:custGeom>
              <a:avLst/>
              <a:gdLst/>
              <a:ahLst/>
              <a:cxnLst/>
              <a:rect l="l" t="t" r="r" b="b"/>
              <a:pathLst>
                <a:path w="126646" h="86509">
                  <a:moveTo>
                    <a:pt x="19627" y="0"/>
                  </a:moveTo>
                  <a:cubicBezTo>
                    <a:pt x="12711" y="12666"/>
                    <a:pt x="13880" y="27892"/>
                    <a:pt x="22741" y="40570"/>
                  </a:cubicBezTo>
                  <a:lnTo>
                    <a:pt x="23553" y="41286"/>
                  </a:lnTo>
                  <a:cubicBezTo>
                    <a:pt x="34569" y="25910"/>
                    <a:pt x="50148" y="16432"/>
                    <a:pt x="67377" y="16432"/>
                  </a:cubicBezTo>
                  <a:cubicBezTo>
                    <a:pt x="97254" y="16432"/>
                    <a:pt x="122174" y="44938"/>
                    <a:pt x="126646" y="82987"/>
                  </a:cubicBezTo>
                  <a:cubicBezTo>
                    <a:pt x="112146" y="64541"/>
                    <a:pt x="92067" y="53834"/>
                    <a:pt x="70098" y="53834"/>
                  </a:cubicBezTo>
                  <a:cubicBezTo>
                    <a:pt x="46495" y="53834"/>
                    <a:pt x="25073" y="66193"/>
                    <a:pt x="9604" y="86509"/>
                  </a:cubicBezTo>
                  <a:lnTo>
                    <a:pt x="18784" y="56746"/>
                  </a:lnTo>
                  <a:cubicBezTo>
                    <a:pt x="12713" y="55918"/>
                    <a:pt x="9148" y="52453"/>
                    <a:pt x="6316" y="48401"/>
                  </a:cubicBezTo>
                  <a:cubicBezTo>
                    <a:pt x="-5861" y="30982"/>
                    <a:pt x="99" y="9312"/>
                    <a:pt x="1962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405" name="グループ化 404"/>
          <p:cNvGrpSpPr/>
          <p:nvPr/>
        </p:nvGrpSpPr>
        <p:grpSpPr>
          <a:xfrm>
            <a:off x="4412940" y="4781634"/>
            <a:ext cx="1287902" cy="1526967"/>
            <a:chOff x="4412940" y="4781634"/>
            <a:chExt cx="1287902" cy="1526967"/>
          </a:xfrm>
        </p:grpSpPr>
        <p:grpSp>
          <p:nvGrpSpPr>
            <p:cNvPr id="406" name="グループ化 405"/>
            <p:cNvGrpSpPr/>
            <p:nvPr/>
          </p:nvGrpSpPr>
          <p:grpSpPr>
            <a:xfrm>
              <a:off x="4412940" y="4781634"/>
              <a:ext cx="1017344" cy="1526967"/>
              <a:chOff x="2559315" y="3056140"/>
              <a:chExt cx="838786" cy="1258963"/>
            </a:xfrm>
          </p:grpSpPr>
          <p:sp>
            <p:nvSpPr>
              <p:cNvPr id="424" name="片側の 2 つの角を丸めた四角形 423"/>
              <p:cNvSpPr/>
              <p:nvPr/>
            </p:nvSpPr>
            <p:spPr>
              <a:xfrm>
                <a:off x="2614113" y="3071719"/>
                <a:ext cx="725856" cy="86129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dirty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5" name="フリーフォーム 424"/>
              <p:cNvSpPr/>
              <p:nvPr/>
            </p:nvSpPr>
            <p:spPr>
              <a:xfrm>
                <a:off x="2843250" y="3829720"/>
                <a:ext cx="265453" cy="151821"/>
              </a:xfrm>
              <a:custGeom>
                <a:avLst/>
                <a:gdLst/>
                <a:ahLst/>
                <a:cxnLst/>
                <a:rect l="l" t="t" r="r" b="b"/>
                <a:pathLst>
                  <a:path w="265453" h="151821">
                    <a:moveTo>
                      <a:pt x="89588" y="0"/>
                    </a:moveTo>
                    <a:lnTo>
                      <a:pt x="175657" y="0"/>
                    </a:lnTo>
                    <a:cubicBezTo>
                      <a:pt x="187542" y="0"/>
                      <a:pt x="197176" y="11728"/>
                      <a:pt x="197176" y="26195"/>
                    </a:cubicBezTo>
                    <a:lnTo>
                      <a:pt x="197176" y="130480"/>
                    </a:lnTo>
                    <a:lnTo>
                      <a:pt x="265453" y="130480"/>
                    </a:lnTo>
                    <a:lnTo>
                      <a:pt x="250485" y="151821"/>
                    </a:lnTo>
                    <a:lnTo>
                      <a:pt x="18041" y="151821"/>
                    </a:lnTo>
                    <a:lnTo>
                      <a:pt x="0" y="130480"/>
                    </a:lnTo>
                    <a:lnTo>
                      <a:pt x="68069" y="130480"/>
                    </a:lnTo>
                    <a:lnTo>
                      <a:pt x="68069" y="26195"/>
                    </a:lnTo>
                    <a:cubicBezTo>
                      <a:pt x="68069" y="11728"/>
                      <a:pt x="77704" y="0"/>
                      <a:pt x="89588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6" name="片側の 2 つの角を丸めた四角形 425"/>
              <p:cNvSpPr/>
              <p:nvPr/>
            </p:nvSpPr>
            <p:spPr>
              <a:xfrm>
                <a:off x="2638689" y="3958692"/>
                <a:ext cx="675818" cy="356411"/>
              </a:xfrm>
              <a:prstGeom prst="round2SameRect">
                <a:avLst>
                  <a:gd name="adj1" fmla="val 44120"/>
                  <a:gd name="adj2" fmla="val 0"/>
                </a:avLst>
              </a:prstGeom>
              <a:solidFill>
                <a:srgbClr val="9DC3E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27" name="グループ化 426"/>
              <p:cNvGrpSpPr/>
              <p:nvPr/>
            </p:nvGrpSpPr>
            <p:grpSpPr>
              <a:xfrm>
                <a:off x="2559315" y="3120209"/>
                <a:ext cx="834567" cy="787400"/>
                <a:chOff x="3015677" y="3943263"/>
                <a:chExt cx="834567" cy="787400"/>
              </a:xfrm>
            </p:grpSpPr>
            <p:grpSp>
              <p:nvGrpSpPr>
                <p:cNvPr id="440" name="グループ化 439"/>
                <p:cNvGrpSpPr/>
                <p:nvPr/>
              </p:nvGrpSpPr>
              <p:grpSpPr>
                <a:xfrm>
                  <a:off x="3015677" y="3943263"/>
                  <a:ext cx="834567" cy="787400"/>
                  <a:chOff x="2791859" y="2017486"/>
                  <a:chExt cx="1150915" cy="1045028"/>
                </a:xfrm>
                <a:solidFill>
                  <a:srgbClr val="FFCC99"/>
                </a:solidFill>
              </p:grpSpPr>
              <p:grpSp>
                <p:nvGrpSpPr>
                  <p:cNvPr id="452" name="グループ化 451"/>
                  <p:cNvGrpSpPr/>
                  <p:nvPr/>
                </p:nvGrpSpPr>
                <p:grpSpPr>
                  <a:xfrm rot="20700000">
                    <a:off x="2791859" y="2459313"/>
                    <a:ext cx="222006" cy="333009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57" name="円/楕円 456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58" name="円/楕円 457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53" name="グループ化 452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55" name="円/楕円 454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56" name="円/楕円 455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54" name="円/楕円 453"/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41" name="円/楕円 27"/>
                <p:cNvSpPr/>
                <p:nvPr/>
              </p:nvSpPr>
              <p:spPr>
                <a:xfrm>
                  <a:off x="3305725" y="4608952"/>
                  <a:ext cx="238992" cy="540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2" name="月 441"/>
                <p:cNvSpPr/>
                <p:nvPr/>
              </p:nvSpPr>
              <p:spPr>
                <a:xfrm>
                  <a:off x="3095051" y="4076339"/>
                  <a:ext cx="80252" cy="650549"/>
                </a:xfrm>
                <a:prstGeom prst="moon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3" name="月 442"/>
                <p:cNvSpPr/>
                <p:nvPr/>
              </p:nvSpPr>
              <p:spPr>
                <a:xfrm flipH="1">
                  <a:off x="3690617" y="4076339"/>
                  <a:ext cx="80252" cy="650549"/>
                </a:xfrm>
                <a:prstGeom prst="moon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44" name="グループ化 443"/>
                <p:cNvGrpSpPr/>
                <p:nvPr/>
              </p:nvGrpSpPr>
              <p:grpSpPr>
                <a:xfrm>
                  <a:off x="3186097" y="4255815"/>
                  <a:ext cx="138000" cy="203092"/>
                  <a:chOff x="2896919" y="3691681"/>
                  <a:chExt cx="138000" cy="203092"/>
                </a:xfrm>
              </p:grpSpPr>
              <p:sp>
                <p:nvSpPr>
                  <p:cNvPr id="448" name="円/楕円 447"/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9" name="円/楕円 448"/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0" name="円/楕円 449"/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1" name="円/楕円 450"/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45" name="月 444"/>
                <p:cNvSpPr/>
                <p:nvPr/>
              </p:nvSpPr>
              <p:spPr>
                <a:xfrm rot="5400000">
                  <a:off x="3227136" y="4129451"/>
                  <a:ext cx="45719" cy="173310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6" name="月 445"/>
                <p:cNvSpPr/>
                <p:nvPr/>
              </p:nvSpPr>
              <p:spPr>
                <a:xfrm rot="5400000">
                  <a:off x="3598023" y="4129453"/>
                  <a:ext cx="45719" cy="173310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7" name="正方形/長方形 67"/>
                <p:cNvSpPr/>
                <p:nvPr/>
              </p:nvSpPr>
              <p:spPr>
                <a:xfrm>
                  <a:off x="3408338" y="4561404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28" name="フローチャート : 論理積ゲート 427"/>
              <p:cNvSpPr/>
              <p:nvPr/>
            </p:nvSpPr>
            <p:spPr>
              <a:xfrm rot="5400000">
                <a:off x="2919176" y="3874251"/>
                <a:ext cx="117642" cy="292260"/>
              </a:xfrm>
              <a:prstGeom prst="flowChartDelay">
                <a:avLst/>
              </a:prstGeom>
              <a:pattFill prst="plaid">
                <a:fgClr>
                  <a:srgbClr val="5B9BD5">
                    <a:lumMod val="60000"/>
                    <a:lumOff val="40000"/>
                  </a:srgbClr>
                </a:fgClr>
                <a:bgClr>
                  <a:srgbClr val="00206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29" name="グループ化 428"/>
              <p:cNvGrpSpPr/>
              <p:nvPr/>
            </p:nvGrpSpPr>
            <p:grpSpPr>
              <a:xfrm>
                <a:off x="2791629" y="3994021"/>
                <a:ext cx="363624" cy="210692"/>
                <a:chOff x="2701692" y="4416900"/>
                <a:chExt cx="491395" cy="284726"/>
              </a:xfrm>
            </p:grpSpPr>
            <p:sp>
              <p:nvSpPr>
                <p:cNvPr id="435" name="台形 434"/>
                <p:cNvSpPr/>
                <p:nvPr/>
              </p:nvSpPr>
              <p:spPr>
                <a:xfrm rot="2700000">
                  <a:off x="2783497" y="4486888"/>
                  <a:ext cx="153342" cy="215576"/>
                </a:xfrm>
                <a:prstGeom prst="trapezoid">
                  <a:avLst>
                    <a:gd name="adj" fmla="val 38731"/>
                  </a:avLst>
                </a:prstGeom>
                <a:pattFill prst="plaid">
                  <a:fgClr>
                    <a:srgbClr val="5B9BD5">
                      <a:lumMod val="75000"/>
                    </a:srgbClr>
                  </a:fgClr>
                  <a:bgClr>
                    <a:srgbClr val="00206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6" name="台形 435"/>
                <p:cNvSpPr/>
                <p:nvPr/>
              </p:nvSpPr>
              <p:spPr>
                <a:xfrm rot="5400000">
                  <a:off x="2706130" y="4412462"/>
                  <a:ext cx="207485" cy="216361"/>
                </a:xfrm>
                <a:prstGeom prst="trapezoid">
                  <a:avLst>
                    <a:gd name="adj" fmla="val 38731"/>
                  </a:avLst>
                </a:prstGeom>
                <a:pattFill prst="plaid">
                  <a:fgClr>
                    <a:srgbClr val="5B9BD5">
                      <a:lumMod val="60000"/>
                      <a:lumOff val="40000"/>
                    </a:srgbClr>
                  </a:fgClr>
                  <a:bgClr>
                    <a:srgbClr val="00206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7" name="台形 436"/>
                <p:cNvSpPr/>
                <p:nvPr/>
              </p:nvSpPr>
              <p:spPr>
                <a:xfrm rot="18900000" flipH="1">
                  <a:off x="2965212" y="4489306"/>
                  <a:ext cx="155694" cy="212320"/>
                </a:xfrm>
                <a:prstGeom prst="trapezoid">
                  <a:avLst>
                    <a:gd name="adj" fmla="val 38731"/>
                  </a:avLst>
                </a:prstGeom>
                <a:pattFill prst="plaid">
                  <a:fgClr>
                    <a:srgbClr val="5B9BD5">
                      <a:lumMod val="75000"/>
                    </a:srgbClr>
                  </a:fgClr>
                  <a:bgClr>
                    <a:srgbClr val="00206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8" name="台形 437"/>
                <p:cNvSpPr/>
                <p:nvPr/>
              </p:nvSpPr>
              <p:spPr>
                <a:xfrm rot="16200000" flipH="1">
                  <a:off x="2981164" y="4412462"/>
                  <a:ext cx="207485" cy="216361"/>
                </a:xfrm>
                <a:prstGeom prst="trapezoid">
                  <a:avLst>
                    <a:gd name="adj" fmla="val 38731"/>
                  </a:avLst>
                </a:prstGeom>
                <a:pattFill prst="plaid">
                  <a:fgClr>
                    <a:srgbClr val="5B9BD5">
                      <a:lumMod val="60000"/>
                      <a:lumOff val="40000"/>
                    </a:srgbClr>
                  </a:fgClr>
                  <a:bgClr>
                    <a:srgbClr val="00206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9" name="角丸四角形 438"/>
                <p:cNvSpPr/>
                <p:nvPr/>
              </p:nvSpPr>
              <p:spPr>
                <a:xfrm>
                  <a:off x="2892814" y="4466194"/>
                  <a:ext cx="127376" cy="117720"/>
                </a:xfrm>
                <a:prstGeom prst="roundRect">
                  <a:avLst>
                    <a:gd name="adj" fmla="val 36086"/>
                  </a:avLst>
                </a:prstGeom>
                <a:pattFill prst="plaid">
                  <a:fgClr>
                    <a:srgbClr val="5B9BD5">
                      <a:lumMod val="60000"/>
                      <a:lumOff val="40000"/>
                    </a:srgbClr>
                  </a:fgClr>
                  <a:bgClr>
                    <a:srgbClr val="00206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30" name="直角三角形 970"/>
              <p:cNvSpPr/>
              <p:nvPr/>
            </p:nvSpPr>
            <p:spPr>
              <a:xfrm rot="16200000" flipH="1">
                <a:off x="2900808" y="3869279"/>
                <a:ext cx="154378" cy="338638"/>
              </a:xfrm>
              <a:custGeom>
                <a:avLst/>
                <a:gdLst/>
                <a:ahLst/>
                <a:cxnLst/>
                <a:rect l="l" t="t" r="r" b="b"/>
                <a:pathLst>
                  <a:path w="154378" h="277295">
                    <a:moveTo>
                      <a:pt x="0" y="0"/>
                    </a:moveTo>
                    <a:lnTo>
                      <a:pt x="0" y="122917"/>
                    </a:lnTo>
                    <a:lnTo>
                      <a:pt x="0" y="154378"/>
                    </a:lnTo>
                    <a:lnTo>
                      <a:pt x="0" y="277295"/>
                    </a:lnTo>
                    <a:lnTo>
                      <a:pt x="154378" y="277295"/>
                    </a:lnTo>
                    <a:lnTo>
                      <a:pt x="15731" y="138648"/>
                    </a:lnTo>
                    <a:lnTo>
                      <a:pt x="154378" y="0"/>
                    </a:lnTo>
                    <a:close/>
                  </a:path>
                </a:pathLst>
              </a:custGeom>
              <a:solidFill>
                <a:srgbClr val="5B9BD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1" name="正方形/長方形 8"/>
              <p:cNvSpPr/>
              <p:nvPr/>
            </p:nvSpPr>
            <p:spPr>
              <a:xfrm>
                <a:off x="2605717" y="3056140"/>
                <a:ext cx="792384" cy="456510"/>
              </a:xfrm>
              <a:custGeom>
                <a:avLst/>
                <a:gdLst/>
                <a:ahLst/>
                <a:cxnLst/>
                <a:rect l="l" t="t" r="r" b="b"/>
                <a:pathLst>
                  <a:path w="792384" h="456510">
                    <a:moveTo>
                      <a:pt x="364227" y="17"/>
                    </a:moveTo>
                    <a:cubicBezTo>
                      <a:pt x="375039" y="-96"/>
                      <a:pt x="385750" y="303"/>
                      <a:pt x="396199" y="2551"/>
                    </a:cubicBezTo>
                    <a:cubicBezTo>
                      <a:pt x="465919" y="-4774"/>
                      <a:pt x="542112" y="11346"/>
                      <a:pt x="612092" y="51749"/>
                    </a:cubicBezTo>
                    <a:cubicBezTo>
                      <a:pt x="770485" y="143198"/>
                      <a:pt x="837063" y="324416"/>
                      <a:pt x="760798" y="456510"/>
                    </a:cubicBezTo>
                    <a:lnTo>
                      <a:pt x="760798" y="456510"/>
                    </a:lnTo>
                    <a:cubicBezTo>
                      <a:pt x="651767" y="358481"/>
                      <a:pt x="528807" y="275564"/>
                      <a:pt x="396192" y="212519"/>
                    </a:cubicBezTo>
                    <a:cubicBezTo>
                      <a:pt x="263576" y="275563"/>
                      <a:pt x="140617" y="358481"/>
                      <a:pt x="31587" y="456509"/>
                    </a:cubicBezTo>
                    <a:lnTo>
                      <a:pt x="31586" y="456510"/>
                    </a:lnTo>
                    <a:cubicBezTo>
                      <a:pt x="-44679" y="324415"/>
                      <a:pt x="21900" y="143197"/>
                      <a:pt x="180293" y="51748"/>
                    </a:cubicBezTo>
                    <a:cubicBezTo>
                      <a:pt x="239690" y="17455"/>
                      <a:pt x="303565" y="655"/>
                      <a:pt x="364227" y="17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2" name="円/楕円 431"/>
              <p:cNvSpPr/>
              <p:nvPr/>
            </p:nvSpPr>
            <p:spPr>
              <a:xfrm flipV="1">
                <a:off x="2946388" y="4158398"/>
                <a:ext cx="60420" cy="6042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3" name="角丸四角形 432"/>
              <p:cNvSpPr/>
              <p:nvPr/>
            </p:nvSpPr>
            <p:spPr>
              <a:xfrm rot="19581779">
                <a:off x="2998663" y="3217484"/>
                <a:ext cx="190021" cy="45719"/>
              </a:xfrm>
              <a:prstGeom prst="roundRect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4" name="角丸四角形 433"/>
              <p:cNvSpPr/>
              <p:nvPr/>
            </p:nvSpPr>
            <p:spPr>
              <a:xfrm rot="19581779">
                <a:off x="3077547" y="3261780"/>
                <a:ext cx="190021" cy="45719"/>
              </a:xfrm>
              <a:prstGeom prst="roundRect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07" name="グループ化 406"/>
            <p:cNvGrpSpPr/>
            <p:nvPr/>
          </p:nvGrpSpPr>
          <p:grpSpPr>
            <a:xfrm rot="214027">
              <a:off x="5040920" y="5651019"/>
              <a:ext cx="659922" cy="608146"/>
              <a:chOff x="2103569" y="1688060"/>
              <a:chExt cx="999856" cy="921409"/>
            </a:xfrm>
          </p:grpSpPr>
          <p:grpSp>
            <p:nvGrpSpPr>
              <p:cNvPr id="409" name="グループ化 408"/>
              <p:cNvGrpSpPr/>
              <p:nvPr/>
            </p:nvGrpSpPr>
            <p:grpSpPr>
              <a:xfrm>
                <a:off x="2402435" y="2150865"/>
                <a:ext cx="588416" cy="458604"/>
                <a:chOff x="2402435" y="2150865"/>
                <a:chExt cx="588416" cy="458604"/>
              </a:xfrm>
            </p:grpSpPr>
            <p:sp>
              <p:nvSpPr>
                <p:cNvPr id="422" name="角丸四角形 421"/>
                <p:cNvSpPr/>
                <p:nvPr/>
              </p:nvSpPr>
              <p:spPr>
                <a:xfrm>
                  <a:off x="2405902" y="2231828"/>
                  <a:ext cx="581481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DC3E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3" name="角丸四角形 422"/>
                <p:cNvSpPr/>
                <p:nvPr/>
              </p:nvSpPr>
              <p:spPr>
                <a:xfrm>
                  <a:off x="2402435" y="2150865"/>
                  <a:ext cx="588416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10" name="グループ化 409"/>
              <p:cNvGrpSpPr/>
              <p:nvPr/>
            </p:nvGrpSpPr>
            <p:grpSpPr>
              <a:xfrm>
                <a:off x="2103569" y="1688060"/>
                <a:ext cx="999856" cy="776200"/>
                <a:chOff x="2397394" y="5773826"/>
                <a:chExt cx="999856" cy="776200"/>
              </a:xfrm>
            </p:grpSpPr>
            <p:grpSp>
              <p:nvGrpSpPr>
                <p:cNvPr id="411" name="グループ化 410"/>
                <p:cNvGrpSpPr/>
                <p:nvPr/>
              </p:nvGrpSpPr>
              <p:grpSpPr>
                <a:xfrm>
                  <a:off x="2495855" y="5937068"/>
                  <a:ext cx="901395" cy="612958"/>
                  <a:chOff x="2495855" y="5937068"/>
                  <a:chExt cx="901395" cy="612958"/>
                </a:xfrm>
              </p:grpSpPr>
              <p:sp>
                <p:nvSpPr>
                  <p:cNvPr id="413" name="角丸四角形 412"/>
                  <p:cNvSpPr/>
                  <p:nvPr/>
                </p:nvSpPr>
                <p:spPr>
                  <a:xfrm>
                    <a:off x="2578815" y="6099176"/>
                    <a:ext cx="793035" cy="45085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4" name="角丸四角形 413"/>
                  <p:cNvSpPr/>
                  <p:nvPr/>
                </p:nvSpPr>
                <p:spPr>
                  <a:xfrm rot="5400000">
                    <a:off x="2698889" y="608692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5" name="角丸四角形 414"/>
                  <p:cNvSpPr/>
                  <p:nvPr/>
                </p:nvSpPr>
                <p:spPr>
                  <a:xfrm rot="5400000">
                    <a:off x="2902499" y="6086921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6" name="角丸四角形 415"/>
                  <p:cNvSpPr/>
                  <p:nvPr/>
                </p:nvSpPr>
                <p:spPr>
                  <a:xfrm rot="5400000">
                    <a:off x="3115095" y="6097820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7" name="角丸四角形 416"/>
                  <p:cNvSpPr/>
                  <p:nvPr/>
                </p:nvSpPr>
                <p:spPr>
                  <a:xfrm rot="5400000">
                    <a:off x="2698889" y="6063109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8" name="角丸四角形 417"/>
                  <p:cNvSpPr/>
                  <p:nvPr/>
                </p:nvSpPr>
                <p:spPr>
                  <a:xfrm rot="5400000">
                    <a:off x="2902499" y="606311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9" name="角丸四角形 418"/>
                  <p:cNvSpPr/>
                  <p:nvPr/>
                </p:nvSpPr>
                <p:spPr>
                  <a:xfrm rot="5400000">
                    <a:off x="3115095" y="6074009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0" name="角丸四角形 419"/>
                  <p:cNvSpPr/>
                  <p:nvPr/>
                </p:nvSpPr>
                <p:spPr>
                  <a:xfrm rot="20732390">
                    <a:off x="2546144" y="6223005"/>
                    <a:ext cx="340974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1" name="角丸四角形 420"/>
                  <p:cNvSpPr/>
                  <p:nvPr/>
                </p:nvSpPr>
                <p:spPr>
                  <a:xfrm rot="20732390">
                    <a:off x="2495855" y="6202849"/>
                    <a:ext cx="412035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12" name="円/楕円 411"/>
                <p:cNvSpPr/>
                <p:nvPr/>
              </p:nvSpPr>
              <p:spPr>
                <a:xfrm>
                  <a:off x="2397394" y="5773826"/>
                  <a:ext cx="531323" cy="4650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55000">
                      <a:srgbClr val="FFCC99">
                        <a:shade val="100000"/>
                        <a:satMod val="115000"/>
                      </a:srgbClr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408" name="円/楕円 946"/>
            <p:cNvSpPr/>
            <p:nvPr/>
          </p:nvSpPr>
          <p:spPr>
            <a:xfrm>
              <a:off x="5070147" y="5303423"/>
              <a:ext cx="167378" cy="58169"/>
            </a:xfrm>
            <a:custGeom>
              <a:avLst/>
              <a:gdLst/>
              <a:ahLst/>
              <a:cxnLst/>
              <a:rect l="l" t="t" r="r" b="b"/>
              <a:pathLst>
                <a:path w="167378" h="123164">
                  <a:moveTo>
                    <a:pt x="83689" y="0"/>
                  </a:moveTo>
                  <a:cubicBezTo>
                    <a:pt x="129909" y="0"/>
                    <a:pt x="167378" y="48694"/>
                    <a:pt x="167378" y="108760"/>
                  </a:cubicBezTo>
                  <a:lnTo>
                    <a:pt x="165141" y="123164"/>
                  </a:lnTo>
                  <a:cubicBezTo>
                    <a:pt x="161161" y="69827"/>
                    <a:pt x="126111" y="28807"/>
                    <a:pt x="83689" y="28807"/>
                  </a:cubicBezTo>
                  <a:cubicBezTo>
                    <a:pt x="41268" y="28807"/>
                    <a:pt x="6218" y="69827"/>
                    <a:pt x="2238" y="123164"/>
                  </a:cubicBezTo>
                  <a:cubicBezTo>
                    <a:pt x="253" y="118556"/>
                    <a:pt x="0" y="113696"/>
                    <a:pt x="0" y="108760"/>
                  </a:cubicBezTo>
                  <a:cubicBezTo>
                    <a:pt x="0" y="48694"/>
                    <a:pt x="37469" y="0"/>
                    <a:pt x="8368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459" name="グループ化 458"/>
          <p:cNvGrpSpPr/>
          <p:nvPr/>
        </p:nvGrpSpPr>
        <p:grpSpPr>
          <a:xfrm>
            <a:off x="8139448" y="2847715"/>
            <a:ext cx="1137673" cy="1495450"/>
            <a:chOff x="8139448" y="2847715"/>
            <a:chExt cx="1137673" cy="1495450"/>
          </a:xfrm>
        </p:grpSpPr>
        <p:grpSp>
          <p:nvGrpSpPr>
            <p:cNvPr id="460" name="グループ化 459"/>
            <p:cNvGrpSpPr/>
            <p:nvPr/>
          </p:nvGrpSpPr>
          <p:grpSpPr>
            <a:xfrm>
              <a:off x="8193360" y="2847715"/>
              <a:ext cx="1012231" cy="1495450"/>
              <a:chOff x="3573650" y="3084385"/>
              <a:chExt cx="834570" cy="1232977"/>
            </a:xfrm>
          </p:grpSpPr>
          <p:sp>
            <p:nvSpPr>
              <p:cNvPr id="471" name="フリーフォーム 470"/>
              <p:cNvSpPr/>
              <p:nvPr/>
            </p:nvSpPr>
            <p:spPr>
              <a:xfrm>
                <a:off x="3862217" y="3829719"/>
                <a:ext cx="265453" cy="273984"/>
              </a:xfrm>
              <a:custGeom>
                <a:avLst/>
                <a:gdLst>
                  <a:gd name="connsiteX0" fmla="*/ 109057 w 323141"/>
                  <a:gd name="connsiteY0" fmla="*/ 0 h 470199"/>
                  <a:gd name="connsiteX1" fmla="*/ 213831 w 323141"/>
                  <a:gd name="connsiteY1" fmla="*/ 0 h 470199"/>
                  <a:gd name="connsiteX2" fmla="*/ 240026 w 323141"/>
                  <a:gd name="connsiteY2" fmla="*/ 26195 h 470199"/>
                  <a:gd name="connsiteX3" fmla="*/ 240026 w 323141"/>
                  <a:gd name="connsiteY3" fmla="*/ 130480 h 470199"/>
                  <a:gd name="connsiteX4" fmla="*/ 323141 w 323141"/>
                  <a:gd name="connsiteY4" fmla="*/ 130480 h 470199"/>
                  <a:gd name="connsiteX5" fmla="*/ 242356 w 323141"/>
                  <a:gd name="connsiteY5" fmla="*/ 470199 h 470199"/>
                  <a:gd name="connsiteX6" fmla="*/ 80785 w 323141"/>
                  <a:gd name="connsiteY6" fmla="*/ 470199 h 470199"/>
                  <a:gd name="connsiteX7" fmla="*/ 0 w 323141"/>
                  <a:gd name="connsiteY7" fmla="*/ 130480 h 470199"/>
                  <a:gd name="connsiteX8" fmla="*/ 82862 w 323141"/>
                  <a:gd name="connsiteY8" fmla="*/ 130480 h 470199"/>
                  <a:gd name="connsiteX9" fmla="*/ 82862 w 323141"/>
                  <a:gd name="connsiteY9" fmla="*/ 26195 h 470199"/>
                  <a:gd name="connsiteX10" fmla="*/ 109057 w 323141"/>
                  <a:gd name="connsiteY10" fmla="*/ 0 h 470199"/>
                  <a:gd name="connsiteX0" fmla="*/ 109057 w 323141"/>
                  <a:gd name="connsiteY0" fmla="*/ 0 h 470199"/>
                  <a:gd name="connsiteX1" fmla="*/ 213831 w 323141"/>
                  <a:gd name="connsiteY1" fmla="*/ 0 h 470199"/>
                  <a:gd name="connsiteX2" fmla="*/ 240026 w 323141"/>
                  <a:gd name="connsiteY2" fmla="*/ 26195 h 470199"/>
                  <a:gd name="connsiteX3" fmla="*/ 240026 w 323141"/>
                  <a:gd name="connsiteY3" fmla="*/ 130480 h 470199"/>
                  <a:gd name="connsiteX4" fmla="*/ 323141 w 323141"/>
                  <a:gd name="connsiteY4" fmla="*/ 130480 h 470199"/>
                  <a:gd name="connsiteX5" fmla="*/ 242356 w 323141"/>
                  <a:gd name="connsiteY5" fmla="*/ 470199 h 470199"/>
                  <a:gd name="connsiteX6" fmla="*/ 145717 w 323141"/>
                  <a:gd name="connsiteY6" fmla="*/ 272079 h 470199"/>
                  <a:gd name="connsiteX7" fmla="*/ 0 w 323141"/>
                  <a:gd name="connsiteY7" fmla="*/ 130480 h 470199"/>
                  <a:gd name="connsiteX8" fmla="*/ 82862 w 323141"/>
                  <a:gd name="connsiteY8" fmla="*/ 130480 h 470199"/>
                  <a:gd name="connsiteX9" fmla="*/ 82862 w 323141"/>
                  <a:gd name="connsiteY9" fmla="*/ 26195 h 470199"/>
                  <a:gd name="connsiteX10" fmla="*/ 109057 w 323141"/>
                  <a:gd name="connsiteY10" fmla="*/ 0 h 470199"/>
                  <a:gd name="connsiteX0" fmla="*/ 109057 w 323141"/>
                  <a:gd name="connsiteY0" fmla="*/ 0 h 273984"/>
                  <a:gd name="connsiteX1" fmla="*/ 213831 w 323141"/>
                  <a:gd name="connsiteY1" fmla="*/ 0 h 273984"/>
                  <a:gd name="connsiteX2" fmla="*/ 240026 w 323141"/>
                  <a:gd name="connsiteY2" fmla="*/ 26195 h 273984"/>
                  <a:gd name="connsiteX3" fmla="*/ 240026 w 323141"/>
                  <a:gd name="connsiteY3" fmla="*/ 130480 h 273984"/>
                  <a:gd name="connsiteX4" fmla="*/ 323141 w 323141"/>
                  <a:gd name="connsiteY4" fmla="*/ 130480 h 273984"/>
                  <a:gd name="connsiteX5" fmla="*/ 200614 w 323141"/>
                  <a:gd name="connsiteY5" fmla="*/ 273984 h 273984"/>
                  <a:gd name="connsiteX6" fmla="*/ 145717 w 323141"/>
                  <a:gd name="connsiteY6" fmla="*/ 272079 h 273984"/>
                  <a:gd name="connsiteX7" fmla="*/ 0 w 323141"/>
                  <a:gd name="connsiteY7" fmla="*/ 130480 h 273984"/>
                  <a:gd name="connsiteX8" fmla="*/ 82862 w 323141"/>
                  <a:gd name="connsiteY8" fmla="*/ 130480 h 273984"/>
                  <a:gd name="connsiteX9" fmla="*/ 82862 w 323141"/>
                  <a:gd name="connsiteY9" fmla="*/ 26195 h 273984"/>
                  <a:gd name="connsiteX10" fmla="*/ 109057 w 323141"/>
                  <a:gd name="connsiteY10" fmla="*/ 0 h 273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23141" h="273984">
                    <a:moveTo>
                      <a:pt x="109057" y="0"/>
                    </a:moveTo>
                    <a:lnTo>
                      <a:pt x="213831" y="0"/>
                    </a:lnTo>
                    <a:cubicBezTo>
                      <a:pt x="228298" y="0"/>
                      <a:pt x="240026" y="11728"/>
                      <a:pt x="240026" y="26195"/>
                    </a:cubicBezTo>
                    <a:lnTo>
                      <a:pt x="240026" y="130480"/>
                    </a:lnTo>
                    <a:lnTo>
                      <a:pt x="323141" y="130480"/>
                    </a:lnTo>
                    <a:lnTo>
                      <a:pt x="200614" y="273984"/>
                    </a:lnTo>
                    <a:lnTo>
                      <a:pt x="145717" y="272079"/>
                    </a:lnTo>
                    <a:lnTo>
                      <a:pt x="0" y="130480"/>
                    </a:lnTo>
                    <a:lnTo>
                      <a:pt x="82862" y="130480"/>
                    </a:lnTo>
                    <a:lnTo>
                      <a:pt x="82862" y="26195"/>
                    </a:lnTo>
                    <a:cubicBezTo>
                      <a:pt x="82862" y="11728"/>
                      <a:pt x="94590" y="0"/>
                      <a:pt x="10905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72" name="グループ化 471"/>
              <p:cNvGrpSpPr/>
              <p:nvPr/>
            </p:nvGrpSpPr>
            <p:grpSpPr>
              <a:xfrm>
                <a:off x="3573650" y="3084385"/>
                <a:ext cx="834570" cy="1033292"/>
                <a:chOff x="4071792" y="5335155"/>
                <a:chExt cx="834570" cy="1033292"/>
              </a:xfrm>
            </p:grpSpPr>
            <p:sp>
              <p:nvSpPr>
                <p:cNvPr id="484" name="円/楕円 637"/>
                <p:cNvSpPr/>
                <p:nvPr/>
              </p:nvSpPr>
              <p:spPr>
                <a:xfrm>
                  <a:off x="4720533" y="6012608"/>
                  <a:ext cx="98468" cy="3558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368" h="355839">
                      <a:moveTo>
                        <a:pt x="62684" y="0"/>
                      </a:moveTo>
                      <a:cubicBezTo>
                        <a:pt x="97303" y="0"/>
                        <a:pt x="125368" y="28916"/>
                        <a:pt x="125368" y="64586"/>
                      </a:cubicBezTo>
                      <a:cubicBezTo>
                        <a:pt x="125368" y="89534"/>
                        <a:pt x="111640" y="111178"/>
                        <a:pt x="91177" y="121253"/>
                      </a:cubicBezTo>
                      <a:cubicBezTo>
                        <a:pt x="111640" y="131329"/>
                        <a:pt x="125368" y="152972"/>
                        <a:pt x="125368" y="177920"/>
                      </a:cubicBezTo>
                      <a:cubicBezTo>
                        <a:pt x="125368" y="202868"/>
                        <a:pt x="111640" y="224511"/>
                        <a:pt x="91178" y="234587"/>
                      </a:cubicBezTo>
                      <a:cubicBezTo>
                        <a:pt x="111640" y="244662"/>
                        <a:pt x="125368" y="266306"/>
                        <a:pt x="125368" y="291253"/>
                      </a:cubicBezTo>
                      <a:cubicBezTo>
                        <a:pt x="125368" y="326923"/>
                        <a:pt x="97303" y="355839"/>
                        <a:pt x="62684" y="355839"/>
                      </a:cubicBezTo>
                      <a:cubicBezTo>
                        <a:pt x="28065" y="355839"/>
                        <a:pt x="0" y="326923"/>
                        <a:pt x="0" y="291253"/>
                      </a:cubicBezTo>
                      <a:cubicBezTo>
                        <a:pt x="0" y="266306"/>
                        <a:pt x="13728" y="244662"/>
                        <a:pt x="34191" y="234587"/>
                      </a:cubicBezTo>
                      <a:cubicBezTo>
                        <a:pt x="13728" y="224511"/>
                        <a:pt x="0" y="202868"/>
                        <a:pt x="0" y="177920"/>
                      </a:cubicBezTo>
                      <a:cubicBezTo>
                        <a:pt x="0" y="152972"/>
                        <a:pt x="13729" y="131329"/>
                        <a:pt x="34192" y="121253"/>
                      </a:cubicBezTo>
                      <a:cubicBezTo>
                        <a:pt x="13729" y="111178"/>
                        <a:pt x="0" y="89534"/>
                        <a:pt x="0" y="64586"/>
                      </a:cubicBezTo>
                      <a:cubicBezTo>
                        <a:pt x="0" y="28916"/>
                        <a:pt x="28065" y="0"/>
                        <a:pt x="6268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5" name="円/楕円 637"/>
                <p:cNvSpPr/>
                <p:nvPr/>
              </p:nvSpPr>
              <p:spPr>
                <a:xfrm>
                  <a:off x="4175704" y="6012608"/>
                  <a:ext cx="98468" cy="3558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368" h="355839">
                      <a:moveTo>
                        <a:pt x="62684" y="0"/>
                      </a:moveTo>
                      <a:cubicBezTo>
                        <a:pt x="97303" y="0"/>
                        <a:pt x="125368" y="28916"/>
                        <a:pt x="125368" y="64586"/>
                      </a:cubicBezTo>
                      <a:cubicBezTo>
                        <a:pt x="125368" y="89534"/>
                        <a:pt x="111640" y="111178"/>
                        <a:pt x="91177" y="121253"/>
                      </a:cubicBezTo>
                      <a:cubicBezTo>
                        <a:pt x="111640" y="131329"/>
                        <a:pt x="125368" y="152972"/>
                        <a:pt x="125368" y="177920"/>
                      </a:cubicBezTo>
                      <a:cubicBezTo>
                        <a:pt x="125368" y="202868"/>
                        <a:pt x="111640" y="224511"/>
                        <a:pt x="91178" y="234587"/>
                      </a:cubicBezTo>
                      <a:cubicBezTo>
                        <a:pt x="111640" y="244662"/>
                        <a:pt x="125368" y="266306"/>
                        <a:pt x="125368" y="291253"/>
                      </a:cubicBezTo>
                      <a:cubicBezTo>
                        <a:pt x="125368" y="326923"/>
                        <a:pt x="97303" y="355839"/>
                        <a:pt x="62684" y="355839"/>
                      </a:cubicBezTo>
                      <a:cubicBezTo>
                        <a:pt x="28065" y="355839"/>
                        <a:pt x="0" y="326923"/>
                        <a:pt x="0" y="291253"/>
                      </a:cubicBezTo>
                      <a:cubicBezTo>
                        <a:pt x="0" y="266306"/>
                        <a:pt x="13728" y="244662"/>
                        <a:pt x="34191" y="234587"/>
                      </a:cubicBezTo>
                      <a:cubicBezTo>
                        <a:pt x="13728" y="224511"/>
                        <a:pt x="0" y="202868"/>
                        <a:pt x="0" y="177920"/>
                      </a:cubicBezTo>
                      <a:cubicBezTo>
                        <a:pt x="0" y="152972"/>
                        <a:pt x="13729" y="131329"/>
                        <a:pt x="34192" y="121253"/>
                      </a:cubicBezTo>
                      <a:cubicBezTo>
                        <a:pt x="13729" y="111178"/>
                        <a:pt x="0" y="89534"/>
                        <a:pt x="0" y="64586"/>
                      </a:cubicBezTo>
                      <a:cubicBezTo>
                        <a:pt x="0" y="28916"/>
                        <a:pt x="28065" y="0"/>
                        <a:pt x="6268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6" name="円/楕円 485"/>
                <p:cNvSpPr/>
                <p:nvPr/>
              </p:nvSpPr>
              <p:spPr>
                <a:xfrm>
                  <a:off x="4081536" y="5335155"/>
                  <a:ext cx="807653" cy="83216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87" name="グループ化 486"/>
                <p:cNvGrpSpPr/>
                <p:nvPr/>
              </p:nvGrpSpPr>
              <p:grpSpPr>
                <a:xfrm>
                  <a:off x="4071792" y="5413271"/>
                  <a:ext cx="834570" cy="755777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496" name="グループ化 495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01" name="円/楕円 500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02" name="円/楕円 501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97" name="グループ化 496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99" name="円/楕円 498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00" name="円/楕円 499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98" name="円/楕円 497"/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88" name="円/楕円 127"/>
                <p:cNvSpPr/>
                <p:nvPr/>
              </p:nvSpPr>
              <p:spPr>
                <a:xfrm>
                  <a:off x="4253449" y="5688572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9" name="円/楕円 27"/>
                <p:cNvSpPr/>
                <p:nvPr/>
              </p:nvSpPr>
              <p:spPr>
                <a:xfrm rot="10800000">
                  <a:off x="4406674" y="6024332"/>
                  <a:ext cx="166531" cy="37695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58 w 3255101"/>
                    <a:gd name="connsiteY0" fmla="*/ 0 h 346285"/>
                    <a:gd name="connsiteX1" fmla="*/ 3210476 w 3255101"/>
                    <a:gd name="connsiteY1" fmla="*/ 0 h 346285"/>
                    <a:gd name="connsiteX2" fmla="*/ 1605267 w 3255101"/>
                    <a:gd name="connsiteY2" fmla="*/ 346285 h 346285"/>
                    <a:gd name="connsiteX3" fmla="*/ 58 w 3255101"/>
                    <a:gd name="connsiteY3" fmla="*/ 0 h 3462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55101" h="346285">
                      <a:moveTo>
                        <a:pt x="58" y="0"/>
                      </a:moveTo>
                      <a:cubicBezTo>
                        <a:pt x="267593" y="-57714"/>
                        <a:pt x="2942941" y="-57714"/>
                        <a:pt x="3210476" y="0"/>
                      </a:cubicBezTo>
                      <a:cubicBezTo>
                        <a:pt x="3478011" y="57714"/>
                        <a:pt x="2491799" y="346285"/>
                        <a:pt x="1605267" y="346285"/>
                      </a:cubicBezTo>
                      <a:cubicBezTo>
                        <a:pt x="718735" y="346285"/>
                        <a:pt x="-7588" y="76238"/>
                        <a:pt x="5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0" name="円/楕円 27"/>
                <p:cNvSpPr/>
                <p:nvPr/>
              </p:nvSpPr>
              <p:spPr>
                <a:xfrm rot="10800000">
                  <a:off x="4215125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1" name="円/楕円 27"/>
                <p:cNvSpPr/>
                <p:nvPr/>
              </p:nvSpPr>
              <p:spPr>
                <a:xfrm rot="10800000">
                  <a:off x="4591026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2" name="円/楕円 127"/>
                <p:cNvSpPr/>
                <p:nvPr/>
              </p:nvSpPr>
              <p:spPr>
                <a:xfrm>
                  <a:off x="4651627" y="5688572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3" name="正方形/長方形 67"/>
                <p:cNvSpPr/>
                <p:nvPr/>
              </p:nvSpPr>
              <p:spPr>
                <a:xfrm>
                  <a:off x="4466202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4" name="円/楕円 493"/>
                <p:cNvSpPr/>
                <p:nvPr/>
              </p:nvSpPr>
              <p:spPr>
                <a:xfrm>
                  <a:off x="4222760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5" name="円/楕円 494"/>
                <p:cNvSpPr/>
                <p:nvPr/>
              </p:nvSpPr>
              <p:spPr>
                <a:xfrm>
                  <a:off x="4672169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73" name="片側の 2 つの角を丸めた四角形 472"/>
              <p:cNvSpPr/>
              <p:nvPr/>
            </p:nvSpPr>
            <p:spPr>
              <a:xfrm>
                <a:off x="3673316" y="3978130"/>
                <a:ext cx="639814" cy="3392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4" name="台形 473"/>
              <p:cNvSpPr/>
              <p:nvPr/>
            </p:nvSpPr>
            <p:spPr>
              <a:xfrm rot="10800000">
                <a:off x="3887054" y="4043379"/>
                <a:ext cx="207764" cy="139038"/>
              </a:xfrm>
              <a:prstGeom prst="trapezoid">
                <a:avLst>
                  <a:gd name="adj" fmla="val 58044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5" name="円/楕円 83"/>
              <p:cNvSpPr/>
              <p:nvPr/>
            </p:nvSpPr>
            <p:spPr>
              <a:xfrm rot="2420779">
                <a:off x="3709852" y="4120492"/>
                <a:ext cx="304504" cy="66947"/>
              </a:xfrm>
              <a:custGeom>
                <a:avLst/>
                <a:gdLst>
                  <a:gd name="connsiteX0" fmla="*/ 0 w 300329"/>
                  <a:gd name="connsiteY0" fmla="*/ 66947 h 133893"/>
                  <a:gd name="connsiteX1" fmla="*/ 150165 w 300329"/>
                  <a:gd name="connsiteY1" fmla="*/ 0 h 133893"/>
                  <a:gd name="connsiteX2" fmla="*/ 300330 w 300329"/>
                  <a:gd name="connsiteY2" fmla="*/ 66947 h 133893"/>
                  <a:gd name="connsiteX3" fmla="*/ 150165 w 300329"/>
                  <a:gd name="connsiteY3" fmla="*/ 133894 h 133893"/>
                  <a:gd name="connsiteX4" fmla="*/ 0 w 300329"/>
                  <a:gd name="connsiteY4" fmla="*/ 66947 h 133893"/>
                  <a:gd name="connsiteX0" fmla="*/ 0 w 300330"/>
                  <a:gd name="connsiteY0" fmla="*/ 66947 h 133894"/>
                  <a:gd name="connsiteX1" fmla="*/ 150165 w 300330"/>
                  <a:gd name="connsiteY1" fmla="*/ 0 h 133894"/>
                  <a:gd name="connsiteX2" fmla="*/ 300330 w 300330"/>
                  <a:gd name="connsiteY2" fmla="*/ 66947 h 133894"/>
                  <a:gd name="connsiteX3" fmla="*/ 150165 w 300330"/>
                  <a:gd name="connsiteY3" fmla="*/ 133894 h 133894"/>
                  <a:gd name="connsiteX4" fmla="*/ 0 w 300330"/>
                  <a:gd name="connsiteY4" fmla="*/ 66947 h 133894"/>
                  <a:gd name="connsiteX0" fmla="*/ 0 w 300330"/>
                  <a:gd name="connsiteY0" fmla="*/ 66947 h 133894"/>
                  <a:gd name="connsiteX1" fmla="*/ 150165 w 300330"/>
                  <a:gd name="connsiteY1" fmla="*/ 0 h 133894"/>
                  <a:gd name="connsiteX2" fmla="*/ 300330 w 300330"/>
                  <a:gd name="connsiteY2" fmla="*/ 66947 h 133894"/>
                  <a:gd name="connsiteX3" fmla="*/ 150165 w 300330"/>
                  <a:gd name="connsiteY3" fmla="*/ 133894 h 133894"/>
                  <a:gd name="connsiteX4" fmla="*/ 0 w 300330"/>
                  <a:gd name="connsiteY4" fmla="*/ 66947 h 133894"/>
                  <a:gd name="connsiteX0" fmla="*/ 0 w 304504"/>
                  <a:gd name="connsiteY0" fmla="*/ 0 h 66947"/>
                  <a:gd name="connsiteX1" fmla="*/ 300330 w 304504"/>
                  <a:gd name="connsiteY1" fmla="*/ 0 h 66947"/>
                  <a:gd name="connsiteX2" fmla="*/ 150165 w 304504"/>
                  <a:gd name="connsiteY2" fmla="*/ 66947 h 66947"/>
                  <a:gd name="connsiteX3" fmla="*/ 0 w 304504"/>
                  <a:gd name="connsiteY3" fmla="*/ 0 h 66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504" h="66947">
                    <a:moveTo>
                      <a:pt x="0" y="0"/>
                    </a:moveTo>
                    <a:cubicBezTo>
                      <a:pt x="25027" y="-11158"/>
                      <a:pt x="275303" y="-11158"/>
                      <a:pt x="300330" y="0"/>
                    </a:cubicBezTo>
                    <a:cubicBezTo>
                      <a:pt x="325357" y="11158"/>
                      <a:pt x="233099" y="66947"/>
                      <a:pt x="150165" y="66947"/>
                    </a:cubicBezTo>
                    <a:cubicBezTo>
                      <a:pt x="67231" y="66947"/>
                      <a:pt x="0" y="36974"/>
                      <a:pt x="0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6" name="円/楕円 83"/>
              <p:cNvSpPr/>
              <p:nvPr/>
            </p:nvSpPr>
            <p:spPr>
              <a:xfrm rot="19179221" flipH="1">
                <a:off x="3980888" y="4120492"/>
                <a:ext cx="304504" cy="66947"/>
              </a:xfrm>
              <a:custGeom>
                <a:avLst/>
                <a:gdLst>
                  <a:gd name="connsiteX0" fmla="*/ 0 w 300329"/>
                  <a:gd name="connsiteY0" fmla="*/ 66947 h 133893"/>
                  <a:gd name="connsiteX1" fmla="*/ 150165 w 300329"/>
                  <a:gd name="connsiteY1" fmla="*/ 0 h 133893"/>
                  <a:gd name="connsiteX2" fmla="*/ 300330 w 300329"/>
                  <a:gd name="connsiteY2" fmla="*/ 66947 h 133893"/>
                  <a:gd name="connsiteX3" fmla="*/ 150165 w 300329"/>
                  <a:gd name="connsiteY3" fmla="*/ 133894 h 133893"/>
                  <a:gd name="connsiteX4" fmla="*/ 0 w 300329"/>
                  <a:gd name="connsiteY4" fmla="*/ 66947 h 133893"/>
                  <a:gd name="connsiteX0" fmla="*/ 0 w 300330"/>
                  <a:gd name="connsiteY0" fmla="*/ 66947 h 133894"/>
                  <a:gd name="connsiteX1" fmla="*/ 150165 w 300330"/>
                  <a:gd name="connsiteY1" fmla="*/ 0 h 133894"/>
                  <a:gd name="connsiteX2" fmla="*/ 300330 w 300330"/>
                  <a:gd name="connsiteY2" fmla="*/ 66947 h 133894"/>
                  <a:gd name="connsiteX3" fmla="*/ 150165 w 300330"/>
                  <a:gd name="connsiteY3" fmla="*/ 133894 h 133894"/>
                  <a:gd name="connsiteX4" fmla="*/ 0 w 300330"/>
                  <a:gd name="connsiteY4" fmla="*/ 66947 h 133894"/>
                  <a:gd name="connsiteX0" fmla="*/ 0 w 300330"/>
                  <a:gd name="connsiteY0" fmla="*/ 66947 h 133894"/>
                  <a:gd name="connsiteX1" fmla="*/ 150165 w 300330"/>
                  <a:gd name="connsiteY1" fmla="*/ 0 h 133894"/>
                  <a:gd name="connsiteX2" fmla="*/ 300330 w 300330"/>
                  <a:gd name="connsiteY2" fmla="*/ 66947 h 133894"/>
                  <a:gd name="connsiteX3" fmla="*/ 150165 w 300330"/>
                  <a:gd name="connsiteY3" fmla="*/ 133894 h 133894"/>
                  <a:gd name="connsiteX4" fmla="*/ 0 w 300330"/>
                  <a:gd name="connsiteY4" fmla="*/ 66947 h 133894"/>
                  <a:gd name="connsiteX0" fmla="*/ 0 w 304504"/>
                  <a:gd name="connsiteY0" fmla="*/ 0 h 66947"/>
                  <a:gd name="connsiteX1" fmla="*/ 300330 w 304504"/>
                  <a:gd name="connsiteY1" fmla="*/ 0 h 66947"/>
                  <a:gd name="connsiteX2" fmla="*/ 150165 w 304504"/>
                  <a:gd name="connsiteY2" fmla="*/ 66947 h 66947"/>
                  <a:gd name="connsiteX3" fmla="*/ 0 w 304504"/>
                  <a:gd name="connsiteY3" fmla="*/ 0 h 66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504" h="66947">
                    <a:moveTo>
                      <a:pt x="0" y="0"/>
                    </a:moveTo>
                    <a:cubicBezTo>
                      <a:pt x="25027" y="-11158"/>
                      <a:pt x="275303" y="-11158"/>
                      <a:pt x="300330" y="0"/>
                    </a:cubicBezTo>
                    <a:cubicBezTo>
                      <a:pt x="325357" y="11158"/>
                      <a:pt x="233099" y="66947"/>
                      <a:pt x="150165" y="66947"/>
                    </a:cubicBezTo>
                    <a:cubicBezTo>
                      <a:pt x="67231" y="66947"/>
                      <a:pt x="0" y="36974"/>
                      <a:pt x="0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7" name="フリーフォーム 476"/>
              <p:cNvSpPr/>
              <p:nvPr/>
            </p:nvSpPr>
            <p:spPr>
              <a:xfrm>
                <a:off x="3700958" y="3951428"/>
                <a:ext cx="287655" cy="255270"/>
              </a:xfrm>
              <a:custGeom>
                <a:avLst/>
                <a:gdLst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80010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4168 h 249913"/>
                  <a:gd name="connsiteX1" fmla="*/ 278130 w 278130"/>
                  <a:gd name="connsiteY1" fmla="*/ 249913 h 249913"/>
                  <a:gd name="connsiteX2" fmla="*/ 0 w 278130"/>
                  <a:gd name="connsiteY2" fmla="*/ 91798 h 249913"/>
                  <a:gd name="connsiteX3" fmla="*/ 80010 w 278130"/>
                  <a:gd name="connsiteY3" fmla="*/ 30838 h 249913"/>
                  <a:gd name="connsiteX4" fmla="*/ 194310 w 278130"/>
                  <a:gd name="connsiteY4" fmla="*/ 4168 h 249913"/>
                  <a:gd name="connsiteX0" fmla="*/ 194310 w 278130"/>
                  <a:gd name="connsiteY0" fmla="*/ 1875 h 247620"/>
                  <a:gd name="connsiteX1" fmla="*/ 278130 w 278130"/>
                  <a:gd name="connsiteY1" fmla="*/ 247620 h 247620"/>
                  <a:gd name="connsiteX2" fmla="*/ 0 w 278130"/>
                  <a:gd name="connsiteY2" fmla="*/ 89505 h 247620"/>
                  <a:gd name="connsiteX3" fmla="*/ 83820 w 278130"/>
                  <a:gd name="connsiteY3" fmla="*/ 36165 h 247620"/>
                  <a:gd name="connsiteX4" fmla="*/ 194310 w 278130"/>
                  <a:gd name="connsiteY4" fmla="*/ 1875 h 247620"/>
                  <a:gd name="connsiteX0" fmla="*/ 194310 w 278130"/>
                  <a:gd name="connsiteY0" fmla="*/ 1015 h 246760"/>
                  <a:gd name="connsiteX1" fmla="*/ 278130 w 278130"/>
                  <a:gd name="connsiteY1" fmla="*/ 246760 h 246760"/>
                  <a:gd name="connsiteX2" fmla="*/ 0 w 278130"/>
                  <a:gd name="connsiteY2" fmla="*/ 88645 h 246760"/>
                  <a:gd name="connsiteX3" fmla="*/ 83820 w 278130"/>
                  <a:gd name="connsiteY3" fmla="*/ 35305 h 246760"/>
                  <a:gd name="connsiteX4" fmla="*/ 194310 w 278130"/>
                  <a:gd name="connsiteY4" fmla="*/ 1015 h 246760"/>
                  <a:gd name="connsiteX0" fmla="*/ 194310 w 278130"/>
                  <a:gd name="connsiteY0" fmla="*/ 2048 h 247793"/>
                  <a:gd name="connsiteX1" fmla="*/ 278130 w 278130"/>
                  <a:gd name="connsiteY1" fmla="*/ 247793 h 247793"/>
                  <a:gd name="connsiteX2" fmla="*/ 0 w 278130"/>
                  <a:gd name="connsiteY2" fmla="*/ 89678 h 247793"/>
                  <a:gd name="connsiteX3" fmla="*/ 83820 w 278130"/>
                  <a:gd name="connsiteY3" fmla="*/ 30623 h 247793"/>
                  <a:gd name="connsiteX4" fmla="*/ 194310 w 278130"/>
                  <a:gd name="connsiteY4" fmla="*/ 2048 h 247793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203835 w 287655"/>
                  <a:gd name="connsiteY0" fmla="*/ 6430 h 252175"/>
                  <a:gd name="connsiteX1" fmla="*/ 287655 w 287655"/>
                  <a:gd name="connsiteY1" fmla="*/ 252175 h 252175"/>
                  <a:gd name="connsiteX2" fmla="*/ 0 w 287655"/>
                  <a:gd name="connsiteY2" fmla="*/ 92155 h 252175"/>
                  <a:gd name="connsiteX3" fmla="*/ 81915 w 287655"/>
                  <a:gd name="connsiteY3" fmla="*/ 23575 h 252175"/>
                  <a:gd name="connsiteX4" fmla="*/ 203835 w 287655"/>
                  <a:gd name="connsiteY4" fmla="*/ 6430 h 252175"/>
                  <a:gd name="connsiteX0" fmla="*/ 201930 w 287655"/>
                  <a:gd name="connsiteY0" fmla="*/ 2565 h 257835"/>
                  <a:gd name="connsiteX1" fmla="*/ 287655 w 287655"/>
                  <a:gd name="connsiteY1" fmla="*/ 257835 h 257835"/>
                  <a:gd name="connsiteX2" fmla="*/ 0 w 287655"/>
                  <a:gd name="connsiteY2" fmla="*/ 97815 h 257835"/>
                  <a:gd name="connsiteX3" fmla="*/ 81915 w 287655"/>
                  <a:gd name="connsiteY3" fmla="*/ 29235 h 257835"/>
                  <a:gd name="connsiteX4" fmla="*/ 201930 w 287655"/>
                  <a:gd name="connsiteY4" fmla="*/ 2565 h 257835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1915 w 287655"/>
                  <a:gd name="connsiteY3" fmla="*/ 26670 h 255270"/>
                  <a:gd name="connsiteX4" fmla="*/ 201930 w 287655"/>
                  <a:gd name="connsiteY4" fmla="*/ 0 h 255270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5725 w 287655"/>
                  <a:gd name="connsiteY3" fmla="*/ 32385 h 255270"/>
                  <a:gd name="connsiteX4" fmla="*/ 201930 w 287655"/>
                  <a:gd name="connsiteY4" fmla="*/ 0 h 255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655" h="255270">
                    <a:moveTo>
                      <a:pt x="201930" y="0"/>
                    </a:moveTo>
                    <a:lnTo>
                      <a:pt x="287655" y="255270"/>
                    </a:lnTo>
                    <a:lnTo>
                      <a:pt x="0" y="95250"/>
                    </a:lnTo>
                    <a:cubicBezTo>
                      <a:pt x="17145" y="63500"/>
                      <a:pt x="47625" y="52705"/>
                      <a:pt x="85725" y="32385"/>
                    </a:cubicBezTo>
                    <a:cubicBezTo>
                      <a:pt x="173355" y="-5080"/>
                      <a:pt x="152400" y="6985"/>
                      <a:pt x="201930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8" name="フリーフォーム 477"/>
              <p:cNvSpPr/>
              <p:nvPr/>
            </p:nvSpPr>
            <p:spPr>
              <a:xfrm flipH="1">
                <a:off x="4003281" y="3951428"/>
                <a:ext cx="287655" cy="255270"/>
              </a:xfrm>
              <a:custGeom>
                <a:avLst/>
                <a:gdLst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80010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4168 h 249913"/>
                  <a:gd name="connsiteX1" fmla="*/ 278130 w 278130"/>
                  <a:gd name="connsiteY1" fmla="*/ 249913 h 249913"/>
                  <a:gd name="connsiteX2" fmla="*/ 0 w 278130"/>
                  <a:gd name="connsiteY2" fmla="*/ 91798 h 249913"/>
                  <a:gd name="connsiteX3" fmla="*/ 80010 w 278130"/>
                  <a:gd name="connsiteY3" fmla="*/ 30838 h 249913"/>
                  <a:gd name="connsiteX4" fmla="*/ 194310 w 278130"/>
                  <a:gd name="connsiteY4" fmla="*/ 4168 h 249913"/>
                  <a:gd name="connsiteX0" fmla="*/ 194310 w 278130"/>
                  <a:gd name="connsiteY0" fmla="*/ 1875 h 247620"/>
                  <a:gd name="connsiteX1" fmla="*/ 278130 w 278130"/>
                  <a:gd name="connsiteY1" fmla="*/ 247620 h 247620"/>
                  <a:gd name="connsiteX2" fmla="*/ 0 w 278130"/>
                  <a:gd name="connsiteY2" fmla="*/ 89505 h 247620"/>
                  <a:gd name="connsiteX3" fmla="*/ 83820 w 278130"/>
                  <a:gd name="connsiteY3" fmla="*/ 36165 h 247620"/>
                  <a:gd name="connsiteX4" fmla="*/ 194310 w 278130"/>
                  <a:gd name="connsiteY4" fmla="*/ 1875 h 247620"/>
                  <a:gd name="connsiteX0" fmla="*/ 194310 w 278130"/>
                  <a:gd name="connsiteY0" fmla="*/ 1015 h 246760"/>
                  <a:gd name="connsiteX1" fmla="*/ 278130 w 278130"/>
                  <a:gd name="connsiteY1" fmla="*/ 246760 h 246760"/>
                  <a:gd name="connsiteX2" fmla="*/ 0 w 278130"/>
                  <a:gd name="connsiteY2" fmla="*/ 88645 h 246760"/>
                  <a:gd name="connsiteX3" fmla="*/ 83820 w 278130"/>
                  <a:gd name="connsiteY3" fmla="*/ 35305 h 246760"/>
                  <a:gd name="connsiteX4" fmla="*/ 194310 w 278130"/>
                  <a:gd name="connsiteY4" fmla="*/ 1015 h 246760"/>
                  <a:gd name="connsiteX0" fmla="*/ 194310 w 278130"/>
                  <a:gd name="connsiteY0" fmla="*/ 2048 h 247793"/>
                  <a:gd name="connsiteX1" fmla="*/ 278130 w 278130"/>
                  <a:gd name="connsiteY1" fmla="*/ 247793 h 247793"/>
                  <a:gd name="connsiteX2" fmla="*/ 0 w 278130"/>
                  <a:gd name="connsiteY2" fmla="*/ 89678 h 247793"/>
                  <a:gd name="connsiteX3" fmla="*/ 83820 w 278130"/>
                  <a:gd name="connsiteY3" fmla="*/ 30623 h 247793"/>
                  <a:gd name="connsiteX4" fmla="*/ 194310 w 278130"/>
                  <a:gd name="connsiteY4" fmla="*/ 2048 h 247793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203835 w 287655"/>
                  <a:gd name="connsiteY0" fmla="*/ 6430 h 252175"/>
                  <a:gd name="connsiteX1" fmla="*/ 287655 w 287655"/>
                  <a:gd name="connsiteY1" fmla="*/ 252175 h 252175"/>
                  <a:gd name="connsiteX2" fmla="*/ 0 w 287655"/>
                  <a:gd name="connsiteY2" fmla="*/ 92155 h 252175"/>
                  <a:gd name="connsiteX3" fmla="*/ 81915 w 287655"/>
                  <a:gd name="connsiteY3" fmla="*/ 23575 h 252175"/>
                  <a:gd name="connsiteX4" fmla="*/ 203835 w 287655"/>
                  <a:gd name="connsiteY4" fmla="*/ 6430 h 252175"/>
                  <a:gd name="connsiteX0" fmla="*/ 201930 w 287655"/>
                  <a:gd name="connsiteY0" fmla="*/ 2565 h 257835"/>
                  <a:gd name="connsiteX1" fmla="*/ 287655 w 287655"/>
                  <a:gd name="connsiteY1" fmla="*/ 257835 h 257835"/>
                  <a:gd name="connsiteX2" fmla="*/ 0 w 287655"/>
                  <a:gd name="connsiteY2" fmla="*/ 97815 h 257835"/>
                  <a:gd name="connsiteX3" fmla="*/ 81915 w 287655"/>
                  <a:gd name="connsiteY3" fmla="*/ 29235 h 257835"/>
                  <a:gd name="connsiteX4" fmla="*/ 201930 w 287655"/>
                  <a:gd name="connsiteY4" fmla="*/ 2565 h 257835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1915 w 287655"/>
                  <a:gd name="connsiteY3" fmla="*/ 26670 h 255270"/>
                  <a:gd name="connsiteX4" fmla="*/ 201930 w 287655"/>
                  <a:gd name="connsiteY4" fmla="*/ 0 h 255270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5725 w 287655"/>
                  <a:gd name="connsiteY3" fmla="*/ 32385 h 255270"/>
                  <a:gd name="connsiteX4" fmla="*/ 201930 w 287655"/>
                  <a:gd name="connsiteY4" fmla="*/ 0 h 255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655" h="255270">
                    <a:moveTo>
                      <a:pt x="201930" y="0"/>
                    </a:moveTo>
                    <a:lnTo>
                      <a:pt x="287655" y="255270"/>
                    </a:lnTo>
                    <a:lnTo>
                      <a:pt x="0" y="95250"/>
                    </a:lnTo>
                    <a:cubicBezTo>
                      <a:pt x="17145" y="63500"/>
                      <a:pt x="47625" y="52705"/>
                      <a:pt x="85725" y="32385"/>
                    </a:cubicBezTo>
                    <a:cubicBezTo>
                      <a:pt x="173355" y="-5080"/>
                      <a:pt x="152400" y="6985"/>
                      <a:pt x="201930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9" name="円/楕円 86"/>
              <p:cNvSpPr/>
              <p:nvPr/>
            </p:nvSpPr>
            <p:spPr>
              <a:xfrm rot="2700000">
                <a:off x="3916363" y="4220278"/>
                <a:ext cx="78580" cy="97084"/>
              </a:xfrm>
              <a:custGeom>
                <a:avLst/>
                <a:gdLst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580" h="97084">
                    <a:moveTo>
                      <a:pt x="0" y="48542"/>
                    </a:moveTo>
                    <a:cubicBezTo>
                      <a:pt x="0" y="21733"/>
                      <a:pt x="17591" y="0"/>
                      <a:pt x="39290" y="0"/>
                    </a:cubicBezTo>
                    <a:cubicBezTo>
                      <a:pt x="60989" y="0"/>
                      <a:pt x="78580" y="21733"/>
                      <a:pt x="78580" y="48542"/>
                    </a:cubicBezTo>
                    <a:cubicBezTo>
                      <a:pt x="78580" y="75351"/>
                      <a:pt x="60989" y="78226"/>
                      <a:pt x="39290" y="97084"/>
                    </a:cubicBezTo>
                    <a:cubicBezTo>
                      <a:pt x="12203" y="75532"/>
                      <a:pt x="0" y="75351"/>
                      <a:pt x="0" y="48542"/>
                    </a:cubicBezTo>
                    <a:close/>
                  </a:path>
                </a:pathLst>
              </a:custGeom>
              <a:solidFill>
                <a:srgbClr val="00B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0" name="円/楕円 86"/>
              <p:cNvSpPr/>
              <p:nvPr/>
            </p:nvSpPr>
            <p:spPr>
              <a:xfrm rot="18900000" flipH="1">
                <a:off x="3996675" y="4220278"/>
                <a:ext cx="78580" cy="97084"/>
              </a:xfrm>
              <a:custGeom>
                <a:avLst/>
                <a:gdLst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580" h="97084">
                    <a:moveTo>
                      <a:pt x="0" y="48542"/>
                    </a:moveTo>
                    <a:cubicBezTo>
                      <a:pt x="0" y="21733"/>
                      <a:pt x="17591" y="0"/>
                      <a:pt x="39290" y="0"/>
                    </a:cubicBezTo>
                    <a:cubicBezTo>
                      <a:pt x="60989" y="0"/>
                      <a:pt x="78580" y="21733"/>
                      <a:pt x="78580" y="48542"/>
                    </a:cubicBezTo>
                    <a:cubicBezTo>
                      <a:pt x="78580" y="75351"/>
                      <a:pt x="60989" y="78226"/>
                      <a:pt x="39290" y="97084"/>
                    </a:cubicBezTo>
                    <a:cubicBezTo>
                      <a:pt x="12203" y="75532"/>
                      <a:pt x="0" y="75351"/>
                      <a:pt x="0" y="48542"/>
                    </a:cubicBezTo>
                    <a:close/>
                  </a:path>
                </a:pathLst>
              </a:custGeom>
              <a:solidFill>
                <a:srgbClr val="00B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1" name="円/楕円 480"/>
              <p:cNvSpPr/>
              <p:nvPr/>
            </p:nvSpPr>
            <p:spPr>
              <a:xfrm>
                <a:off x="3965357" y="4194154"/>
                <a:ext cx="59742" cy="79688"/>
              </a:xfrm>
              <a:prstGeom prst="ellipse">
                <a:avLst/>
              </a:prstGeom>
              <a:solidFill>
                <a:srgbClr val="00B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2" name="フリーフォーム 481"/>
              <p:cNvSpPr/>
              <p:nvPr/>
            </p:nvSpPr>
            <p:spPr>
              <a:xfrm>
                <a:off x="3717376" y="4009541"/>
                <a:ext cx="260684" cy="164262"/>
              </a:xfrm>
              <a:custGeom>
                <a:avLst/>
                <a:gdLst/>
                <a:ahLst/>
                <a:cxnLst/>
                <a:rect l="l" t="t" r="r" b="b"/>
                <a:pathLst>
                  <a:path w="260684" h="164262">
                    <a:moveTo>
                      <a:pt x="21730" y="0"/>
                    </a:moveTo>
                    <a:lnTo>
                      <a:pt x="248560" y="128159"/>
                    </a:lnTo>
                    <a:lnTo>
                      <a:pt x="260684" y="164262"/>
                    </a:lnTo>
                    <a:lnTo>
                      <a:pt x="0" y="16269"/>
                    </a:lnTo>
                    <a:cubicBezTo>
                      <a:pt x="6335" y="9989"/>
                      <a:pt x="13604" y="4734"/>
                      <a:pt x="2173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3" name="フリーフォーム 482"/>
              <p:cNvSpPr/>
              <p:nvPr/>
            </p:nvSpPr>
            <p:spPr>
              <a:xfrm flipH="1">
                <a:off x="4016577" y="4009541"/>
                <a:ext cx="260684" cy="164262"/>
              </a:xfrm>
              <a:custGeom>
                <a:avLst/>
                <a:gdLst/>
                <a:ahLst/>
                <a:cxnLst/>
                <a:rect l="l" t="t" r="r" b="b"/>
                <a:pathLst>
                  <a:path w="260684" h="164262">
                    <a:moveTo>
                      <a:pt x="21730" y="0"/>
                    </a:moveTo>
                    <a:lnTo>
                      <a:pt x="248560" y="128159"/>
                    </a:lnTo>
                    <a:lnTo>
                      <a:pt x="260684" y="164262"/>
                    </a:lnTo>
                    <a:lnTo>
                      <a:pt x="0" y="16269"/>
                    </a:lnTo>
                    <a:cubicBezTo>
                      <a:pt x="6335" y="9989"/>
                      <a:pt x="13604" y="4734"/>
                      <a:pt x="2173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61" name="グループ化 460"/>
            <p:cNvGrpSpPr/>
            <p:nvPr/>
          </p:nvGrpSpPr>
          <p:grpSpPr>
            <a:xfrm rot="1800000">
              <a:off x="8139448" y="3217952"/>
              <a:ext cx="511397" cy="996913"/>
              <a:chOff x="8681002" y="3370484"/>
              <a:chExt cx="511397" cy="996913"/>
            </a:xfrm>
          </p:grpSpPr>
          <p:sp>
            <p:nvSpPr>
              <p:cNvPr id="467" name="フリーフォーム 466"/>
              <p:cNvSpPr/>
              <p:nvPr/>
            </p:nvSpPr>
            <p:spPr>
              <a:xfrm rot="21146474">
                <a:off x="8681002" y="3370484"/>
                <a:ext cx="405838" cy="490130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68" name="グループ化 467"/>
              <p:cNvGrpSpPr/>
              <p:nvPr/>
            </p:nvGrpSpPr>
            <p:grpSpPr>
              <a:xfrm rot="1543685" flipH="1">
                <a:off x="8811072" y="3848078"/>
                <a:ext cx="381327" cy="519319"/>
                <a:chOff x="6773177" y="2083409"/>
                <a:chExt cx="662942" cy="902843"/>
              </a:xfrm>
            </p:grpSpPr>
            <p:sp>
              <p:nvSpPr>
                <p:cNvPr id="469" name="台形 468"/>
                <p:cNvSpPr/>
                <p:nvPr/>
              </p:nvSpPr>
              <p:spPr>
                <a:xfrm rot="2503523">
                  <a:off x="7121795" y="2083409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0" name="片側の 2 つの角を丸めた四角形 469"/>
                <p:cNvSpPr/>
                <p:nvPr/>
              </p:nvSpPr>
              <p:spPr>
                <a:xfrm rot="13287502">
                  <a:off x="6773177" y="209772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62" name="グループ化 461"/>
            <p:cNvGrpSpPr/>
            <p:nvPr/>
          </p:nvGrpSpPr>
          <p:grpSpPr>
            <a:xfrm rot="19800000" flipH="1">
              <a:off x="8765724" y="3215704"/>
              <a:ext cx="511397" cy="996913"/>
              <a:chOff x="8681002" y="3370484"/>
              <a:chExt cx="511397" cy="996913"/>
            </a:xfrm>
          </p:grpSpPr>
          <p:sp>
            <p:nvSpPr>
              <p:cNvPr id="463" name="フリーフォーム 462"/>
              <p:cNvSpPr/>
              <p:nvPr/>
            </p:nvSpPr>
            <p:spPr>
              <a:xfrm rot="21146474">
                <a:off x="8681002" y="3370484"/>
                <a:ext cx="405838" cy="490130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64" name="グループ化 463"/>
              <p:cNvGrpSpPr/>
              <p:nvPr/>
            </p:nvGrpSpPr>
            <p:grpSpPr>
              <a:xfrm rot="1543685" flipH="1">
                <a:off x="8811072" y="3848078"/>
                <a:ext cx="381327" cy="519319"/>
                <a:chOff x="6773177" y="2083409"/>
                <a:chExt cx="662942" cy="902843"/>
              </a:xfrm>
            </p:grpSpPr>
            <p:sp>
              <p:nvSpPr>
                <p:cNvPr id="465" name="台形 464"/>
                <p:cNvSpPr/>
                <p:nvPr/>
              </p:nvSpPr>
              <p:spPr>
                <a:xfrm rot="2503523">
                  <a:off x="7121795" y="2083409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6" name="片側の 2 つの角を丸めた四角形 465"/>
                <p:cNvSpPr/>
                <p:nvPr/>
              </p:nvSpPr>
              <p:spPr>
                <a:xfrm rot="13287502">
                  <a:off x="6773177" y="209772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503" name="グループ化 502"/>
          <p:cNvGrpSpPr/>
          <p:nvPr/>
        </p:nvGrpSpPr>
        <p:grpSpPr>
          <a:xfrm>
            <a:off x="6303150" y="4792259"/>
            <a:ext cx="1024574" cy="1683993"/>
            <a:chOff x="6303150" y="4792259"/>
            <a:chExt cx="1024574" cy="1683993"/>
          </a:xfrm>
        </p:grpSpPr>
        <p:grpSp>
          <p:nvGrpSpPr>
            <p:cNvPr id="504" name="グループ化 503"/>
            <p:cNvGrpSpPr/>
            <p:nvPr/>
          </p:nvGrpSpPr>
          <p:grpSpPr>
            <a:xfrm>
              <a:off x="6303150" y="4792259"/>
              <a:ext cx="1012231" cy="1518601"/>
              <a:chOff x="3730712" y="3065297"/>
              <a:chExt cx="834570" cy="1252065"/>
            </a:xfrm>
          </p:grpSpPr>
          <p:grpSp>
            <p:nvGrpSpPr>
              <p:cNvPr id="514" name="グループ化 513"/>
              <p:cNvGrpSpPr/>
              <p:nvPr/>
            </p:nvGrpSpPr>
            <p:grpSpPr>
              <a:xfrm>
                <a:off x="3730712" y="3065297"/>
                <a:ext cx="834570" cy="1252065"/>
                <a:chOff x="3063680" y="5324479"/>
                <a:chExt cx="834570" cy="1252065"/>
              </a:xfrm>
            </p:grpSpPr>
            <p:sp>
              <p:nvSpPr>
                <p:cNvPr id="517" name="円/楕円 708"/>
                <p:cNvSpPr/>
                <p:nvPr/>
              </p:nvSpPr>
              <p:spPr>
                <a:xfrm>
                  <a:off x="3083265" y="5324479"/>
                  <a:ext cx="795397" cy="8243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5397" h="634204">
                      <a:moveTo>
                        <a:pt x="317102" y="0"/>
                      </a:moveTo>
                      <a:cubicBezTo>
                        <a:pt x="345067" y="0"/>
                        <a:pt x="372186" y="3620"/>
                        <a:pt x="397699" y="11623"/>
                      </a:cubicBezTo>
                      <a:cubicBezTo>
                        <a:pt x="423212" y="3620"/>
                        <a:pt x="450331" y="0"/>
                        <a:pt x="478295" y="0"/>
                      </a:cubicBezTo>
                      <a:cubicBezTo>
                        <a:pt x="653426" y="0"/>
                        <a:pt x="795397" y="141971"/>
                        <a:pt x="795397" y="317102"/>
                      </a:cubicBezTo>
                      <a:cubicBezTo>
                        <a:pt x="795397" y="492233"/>
                        <a:pt x="653426" y="634204"/>
                        <a:pt x="478295" y="634204"/>
                      </a:cubicBezTo>
                      <a:cubicBezTo>
                        <a:pt x="450331" y="634204"/>
                        <a:pt x="423212" y="630584"/>
                        <a:pt x="397699" y="622581"/>
                      </a:cubicBezTo>
                      <a:cubicBezTo>
                        <a:pt x="372186" y="630584"/>
                        <a:pt x="345067" y="634204"/>
                        <a:pt x="317102" y="634204"/>
                      </a:cubicBezTo>
                      <a:cubicBezTo>
                        <a:pt x="141971" y="634204"/>
                        <a:pt x="0" y="492233"/>
                        <a:pt x="0" y="317102"/>
                      </a:cubicBezTo>
                      <a:cubicBezTo>
                        <a:pt x="0" y="141971"/>
                        <a:pt x="141971" y="0"/>
                        <a:pt x="31710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8" name="片側の 2 つの角を丸めた四角形 517"/>
                <p:cNvSpPr/>
                <p:nvPr/>
              </p:nvSpPr>
              <p:spPr>
                <a:xfrm>
                  <a:off x="3161058" y="6237312"/>
                  <a:ext cx="639814" cy="33923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9" name="フリーフォーム 518"/>
                <p:cNvSpPr/>
                <p:nvPr/>
              </p:nvSpPr>
              <p:spPr>
                <a:xfrm>
                  <a:off x="3349959" y="6088901"/>
                  <a:ext cx="265453" cy="273984"/>
                </a:xfrm>
                <a:custGeom>
                  <a:avLst/>
                  <a:gdLst>
                    <a:gd name="connsiteX0" fmla="*/ 109057 w 323141"/>
                    <a:gd name="connsiteY0" fmla="*/ 0 h 470199"/>
                    <a:gd name="connsiteX1" fmla="*/ 213831 w 323141"/>
                    <a:gd name="connsiteY1" fmla="*/ 0 h 470199"/>
                    <a:gd name="connsiteX2" fmla="*/ 240026 w 323141"/>
                    <a:gd name="connsiteY2" fmla="*/ 26195 h 470199"/>
                    <a:gd name="connsiteX3" fmla="*/ 240026 w 323141"/>
                    <a:gd name="connsiteY3" fmla="*/ 130480 h 470199"/>
                    <a:gd name="connsiteX4" fmla="*/ 323141 w 323141"/>
                    <a:gd name="connsiteY4" fmla="*/ 130480 h 470199"/>
                    <a:gd name="connsiteX5" fmla="*/ 242356 w 323141"/>
                    <a:gd name="connsiteY5" fmla="*/ 470199 h 470199"/>
                    <a:gd name="connsiteX6" fmla="*/ 80785 w 323141"/>
                    <a:gd name="connsiteY6" fmla="*/ 470199 h 470199"/>
                    <a:gd name="connsiteX7" fmla="*/ 0 w 323141"/>
                    <a:gd name="connsiteY7" fmla="*/ 130480 h 470199"/>
                    <a:gd name="connsiteX8" fmla="*/ 82862 w 323141"/>
                    <a:gd name="connsiteY8" fmla="*/ 130480 h 470199"/>
                    <a:gd name="connsiteX9" fmla="*/ 82862 w 323141"/>
                    <a:gd name="connsiteY9" fmla="*/ 26195 h 470199"/>
                    <a:gd name="connsiteX10" fmla="*/ 109057 w 323141"/>
                    <a:gd name="connsiteY10" fmla="*/ 0 h 470199"/>
                    <a:gd name="connsiteX0" fmla="*/ 109057 w 323141"/>
                    <a:gd name="connsiteY0" fmla="*/ 0 h 470199"/>
                    <a:gd name="connsiteX1" fmla="*/ 213831 w 323141"/>
                    <a:gd name="connsiteY1" fmla="*/ 0 h 470199"/>
                    <a:gd name="connsiteX2" fmla="*/ 240026 w 323141"/>
                    <a:gd name="connsiteY2" fmla="*/ 26195 h 470199"/>
                    <a:gd name="connsiteX3" fmla="*/ 240026 w 323141"/>
                    <a:gd name="connsiteY3" fmla="*/ 130480 h 470199"/>
                    <a:gd name="connsiteX4" fmla="*/ 323141 w 323141"/>
                    <a:gd name="connsiteY4" fmla="*/ 130480 h 470199"/>
                    <a:gd name="connsiteX5" fmla="*/ 242356 w 323141"/>
                    <a:gd name="connsiteY5" fmla="*/ 470199 h 470199"/>
                    <a:gd name="connsiteX6" fmla="*/ 145717 w 323141"/>
                    <a:gd name="connsiteY6" fmla="*/ 272079 h 470199"/>
                    <a:gd name="connsiteX7" fmla="*/ 0 w 323141"/>
                    <a:gd name="connsiteY7" fmla="*/ 130480 h 470199"/>
                    <a:gd name="connsiteX8" fmla="*/ 82862 w 323141"/>
                    <a:gd name="connsiteY8" fmla="*/ 130480 h 470199"/>
                    <a:gd name="connsiteX9" fmla="*/ 82862 w 323141"/>
                    <a:gd name="connsiteY9" fmla="*/ 26195 h 470199"/>
                    <a:gd name="connsiteX10" fmla="*/ 109057 w 323141"/>
                    <a:gd name="connsiteY10" fmla="*/ 0 h 470199"/>
                    <a:gd name="connsiteX0" fmla="*/ 109057 w 323141"/>
                    <a:gd name="connsiteY0" fmla="*/ 0 h 273984"/>
                    <a:gd name="connsiteX1" fmla="*/ 213831 w 323141"/>
                    <a:gd name="connsiteY1" fmla="*/ 0 h 273984"/>
                    <a:gd name="connsiteX2" fmla="*/ 240026 w 323141"/>
                    <a:gd name="connsiteY2" fmla="*/ 26195 h 273984"/>
                    <a:gd name="connsiteX3" fmla="*/ 240026 w 323141"/>
                    <a:gd name="connsiteY3" fmla="*/ 130480 h 273984"/>
                    <a:gd name="connsiteX4" fmla="*/ 323141 w 323141"/>
                    <a:gd name="connsiteY4" fmla="*/ 130480 h 273984"/>
                    <a:gd name="connsiteX5" fmla="*/ 200614 w 323141"/>
                    <a:gd name="connsiteY5" fmla="*/ 273984 h 273984"/>
                    <a:gd name="connsiteX6" fmla="*/ 145717 w 323141"/>
                    <a:gd name="connsiteY6" fmla="*/ 272079 h 273984"/>
                    <a:gd name="connsiteX7" fmla="*/ 0 w 323141"/>
                    <a:gd name="connsiteY7" fmla="*/ 130480 h 273984"/>
                    <a:gd name="connsiteX8" fmla="*/ 82862 w 323141"/>
                    <a:gd name="connsiteY8" fmla="*/ 130480 h 273984"/>
                    <a:gd name="connsiteX9" fmla="*/ 82862 w 323141"/>
                    <a:gd name="connsiteY9" fmla="*/ 26195 h 273984"/>
                    <a:gd name="connsiteX10" fmla="*/ 109057 w 323141"/>
                    <a:gd name="connsiteY10" fmla="*/ 0 h 273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3141" h="273984">
                      <a:moveTo>
                        <a:pt x="109057" y="0"/>
                      </a:moveTo>
                      <a:lnTo>
                        <a:pt x="213831" y="0"/>
                      </a:lnTo>
                      <a:cubicBezTo>
                        <a:pt x="228298" y="0"/>
                        <a:pt x="240026" y="11728"/>
                        <a:pt x="240026" y="26195"/>
                      </a:cubicBezTo>
                      <a:lnTo>
                        <a:pt x="240026" y="130480"/>
                      </a:lnTo>
                      <a:lnTo>
                        <a:pt x="323141" y="130480"/>
                      </a:lnTo>
                      <a:lnTo>
                        <a:pt x="200614" y="273984"/>
                      </a:lnTo>
                      <a:lnTo>
                        <a:pt x="145717" y="272079"/>
                      </a:lnTo>
                      <a:lnTo>
                        <a:pt x="0" y="130480"/>
                      </a:lnTo>
                      <a:lnTo>
                        <a:pt x="82862" y="130480"/>
                      </a:lnTo>
                      <a:lnTo>
                        <a:pt x="82862" y="26195"/>
                      </a:lnTo>
                      <a:cubicBezTo>
                        <a:pt x="82862" y="11728"/>
                        <a:pt x="94590" y="0"/>
                        <a:pt x="109057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0" name="台形 519"/>
                <p:cNvSpPr/>
                <p:nvPr/>
              </p:nvSpPr>
              <p:spPr>
                <a:xfrm rot="10800000">
                  <a:off x="3374796" y="6302561"/>
                  <a:ext cx="207764" cy="139038"/>
                </a:xfrm>
                <a:prstGeom prst="trapezoid">
                  <a:avLst>
                    <a:gd name="adj" fmla="val 58044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1" name="円/楕円 83"/>
                <p:cNvSpPr/>
                <p:nvPr/>
              </p:nvSpPr>
              <p:spPr>
                <a:xfrm rot="2420779">
                  <a:off x="3197594" y="6379674"/>
                  <a:ext cx="304504" cy="66947"/>
                </a:xfrm>
                <a:custGeom>
                  <a:avLst/>
                  <a:gdLst>
                    <a:gd name="connsiteX0" fmla="*/ 0 w 300329"/>
                    <a:gd name="connsiteY0" fmla="*/ 66947 h 133893"/>
                    <a:gd name="connsiteX1" fmla="*/ 150165 w 300329"/>
                    <a:gd name="connsiteY1" fmla="*/ 0 h 133893"/>
                    <a:gd name="connsiteX2" fmla="*/ 300330 w 300329"/>
                    <a:gd name="connsiteY2" fmla="*/ 66947 h 133893"/>
                    <a:gd name="connsiteX3" fmla="*/ 150165 w 300329"/>
                    <a:gd name="connsiteY3" fmla="*/ 133894 h 133893"/>
                    <a:gd name="connsiteX4" fmla="*/ 0 w 300329"/>
                    <a:gd name="connsiteY4" fmla="*/ 66947 h 133893"/>
                    <a:gd name="connsiteX0" fmla="*/ 0 w 300330"/>
                    <a:gd name="connsiteY0" fmla="*/ 66947 h 133894"/>
                    <a:gd name="connsiteX1" fmla="*/ 150165 w 300330"/>
                    <a:gd name="connsiteY1" fmla="*/ 0 h 133894"/>
                    <a:gd name="connsiteX2" fmla="*/ 300330 w 300330"/>
                    <a:gd name="connsiteY2" fmla="*/ 66947 h 133894"/>
                    <a:gd name="connsiteX3" fmla="*/ 150165 w 300330"/>
                    <a:gd name="connsiteY3" fmla="*/ 133894 h 133894"/>
                    <a:gd name="connsiteX4" fmla="*/ 0 w 300330"/>
                    <a:gd name="connsiteY4" fmla="*/ 66947 h 133894"/>
                    <a:gd name="connsiteX0" fmla="*/ 0 w 300330"/>
                    <a:gd name="connsiteY0" fmla="*/ 66947 h 133894"/>
                    <a:gd name="connsiteX1" fmla="*/ 150165 w 300330"/>
                    <a:gd name="connsiteY1" fmla="*/ 0 h 133894"/>
                    <a:gd name="connsiteX2" fmla="*/ 300330 w 300330"/>
                    <a:gd name="connsiteY2" fmla="*/ 66947 h 133894"/>
                    <a:gd name="connsiteX3" fmla="*/ 150165 w 300330"/>
                    <a:gd name="connsiteY3" fmla="*/ 133894 h 133894"/>
                    <a:gd name="connsiteX4" fmla="*/ 0 w 300330"/>
                    <a:gd name="connsiteY4" fmla="*/ 66947 h 133894"/>
                    <a:gd name="connsiteX0" fmla="*/ 0 w 304504"/>
                    <a:gd name="connsiteY0" fmla="*/ 0 h 66947"/>
                    <a:gd name="connsiteX1" fmla="*/ 300330 w 304504"/>
                    <a:gd name="connsiteY1" fmla="*/ 0 h 66947"/>
                    <a:gd name="connsiteX2" fmla="*/ 150165 w 304504"/>
                    <a:gd name="connsiteY2" fmla="*/ 66947 h 66947"/>
                    <a:gd name="connsiteX3" fmla="*/ 0 w 304504"/>
                    <a:gd name="connsiteY3" fmla="*/ 0 h 66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4504" h="66947">
                      <a:moveTo>
                        <a:pt x="0" y="0"/>
                      </a:moveTo>
                      <a:cubicBezTo>
                        <a:pt x="25027" y="-11158"/>
                        <a:pt x="275303" y="-11158"/>
                        <a:pt x="300330" y="0"/>
                      </a:cubicBezTo>
                      <a:cubicBezTo>
                        <a:pt x="325357" y="11158"/>
                        <a:pt x="233099" y="66947"/>
                        <a:pt x="150165" y="66947"/>
                      </a:cubicBezTo>
                      <a:cubicBezTo>
                        <a:pt x="67231" y="66947"/>
                        <a:pt x="0" y="36974"/>
                        <a:pt x="0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2" name="円/楕円 83"/>
                <p:cNvSpPr/>
                <p:nvPr/>
              </p:nvSpPr>
              <p:spPr>
                <a:xfrm rot="19179221" flipH="1">
                  <a:off x="3468630" y="6379674"/>
                  <a:ext cx="304504" cy="66947"/>
                </a:xfrm>
                <a:custGeom>
                  <a:avLst/>
                  <a:gdLst>
                    <a:gd name="connsiteX0" fmla="*/ 0 w 300329"/>
                    <a:gd name="connsiteY0" fmla="*/ 66947 h 133893"/>
                    <a:gd name="connsiteX1" fmla="*/ 150165 w 300329"/>
                    <a:gd name="connsiteY1" fmla="*/ 0 h 133893"/>
                    <a:gd name="connsiteX2" fmla="*/ 300330 w 300329"/>
                    <a:gd name="connsiteY2" fmla="*/ 66947 h 133893"/>
                    <a:gd name="connsiteX3" fmla="*/ 150165 w 300329"/>
                    <a:gd name="connsiteY3" fmla="*/ 133894 h 133893"/>
                    <a:gd name="connsiteX4" fmla="*/ 0 w 300329"/>
                    <a:gd name="connsiteY4" fmla="*/ 66947 h 133893"/>
                    <a:gd name="connsiteX0" fmla="*/ 0 w 300330"/>
                    <a:gd name="connsiteY0" fmla="*/ 66947 h 133894"/>
                    <a:gd name="connsiteX1" fmla="*/ 150165 w 300330"/>
                    <a:gd name="connsiteY1" fmla="*/ 0 h 133894"/>
                    <a:gd name="connsiteX2" fmla="*/ 300330 w 300330"/>
                    <a:gd name="connsiteY2" fmla="*/ 66947 h 133894"/>
                    <a:gd name="connsiteX3" fmla="*/ 150165 w 300330"/>
                    <a:gd name="connsiteY3" fmla="*/ 133894 h 133894"/>
                    <a:gd name="connsiteX4" fmla="*/ 0 w 300330"/>
                    <a:gd name="connsiteY4" fmla="*/ 66947 h 133894"/>
                    <a:gd name="connsiteX0" fmla="*/ 0 w 300330"/>
                    <a:gd name="connsiteY0" fmla="*/ 66947 h 133894"/>
                    <a:gd name="connsiteX1" fmla="*/ 150165 w 300330"/>
                    <a:gd name="connsiteY1" fmla="*/ 0 h 133894"/>
                    <a:gd name="connsiteX2" fmla="*/ 300330 w 300330"/>
                    <a:gd name="connsiteY2" fmla="*/ 66947 h 133894"/>
                    <a:gd name="connsiteX3" fmla="*/ 150165 w 300330"/>
                    <a:gd name="connsiteY3" fmla="*/ 133894 h 133894"/>
                    <a:gd name="connsiteX4" fmla="*/ 0 w 300330"/>
                    <a:gd name="connsiteY4" fmla="*/ 66947 h 133894"/>
                    <a:gd name="connsiteX0" fmla="*/ 0 w 304504"/>
                    <a:gd name="connsiteY0" fmla="*/ 0 h 66947"/>
                    <a:gd name="connsiteX1" fmla="*/ 300330 w 304504"/>
                    <a:gd name="connsiteY1" fmla="*/ 0 h 66947"/>
                    <a:gd name="connsiteX2" fmla="*/ 150165 w 304504"/>
                    <a:gd name="connsiteY2" fmla="*/ 66947 h 66947"/>
                    <a:gd name="connsiteX3" fmla="*/ 0 w 304504"/>
                    <a:gd name="connsiteY3" fmla="*/ 0 h 66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4504" h="66947">
                      <a:moveTo>
                        <a:pt x="0" y="0"/>
                      </a:moveTo>
                      <a:cubicBezTo>
                        <a:pt x="25027" y="-11158"/>
                        <a:pt x="275303" y="-11158"/>
                        <a:pt x="300330" y="0"/>
                      </a:cubicBezTo>
                      <a:cubicBezTo>
                        <a:pt x="325357" y="11158"/>
                        <a:pt x="233099" y="66947"/>
                        <a:pt x="150165" y="66947"/>
                      </a:cubicBezTo>
                      <a:cubicBezTo>
                        <a:pt x="67231" y="66947"/>
                        <a:pt x="0" y="36974"/>
                        <a:pt x="0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3" name="フリーフォーム 522"/>
                <p:cNvSpPr/>
                <p:nvPr/>
              </p:nvSpPr>
              <p:spPr>
                <a:xfrm>
                  <a:off x="3188700" y="6210610"/>
                  <a:ext cx="287655" cy="255270"/>
                </a:xfrm>
                <a:custGeom>
                  <a:avLst/>
                  <a:gdLst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62865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62865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62865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62865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80010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4168 h 249913"/>
                    <a:gd name="connsiteX1" fmla="*/ 278130 w 278130"/>
                    <a:gd name="connsiteY1" fmla="*/ 249913 h 249913"/>
                    <a:gd name="connsiteX2" fmla="*/ 0 w 278130"/>
                    <a:gd name="connsiteY2" fmla="*/ 91798 h 249913"/>
                    <a:gd name="connsiteX3" fmla="*/ 80010 w 278130"/>
                    <a:gd name="connsiteY3" fmla="*/ 30838 h 249913"/>
                    <a:gd name="connsiteX4" fmla="*/ 194310 w 278130"/>
                    <a:gd name="connsiteY4" fmla="*/ 4168 h 249913"/>
                    <a:gd name="connsiteX0" fmla="*/ 194310 w 278130"/>
                    <a:gd name="connsiteY0" fmla="*/ 1875 h 247620"/>
                    <a:gd name="connsiteX1" fmla="*/ 278130 w 278130"/>
                    <a:gd name="connsiteY1" fmla="*/ 247620 h 247620"/>
                    <a:gd name="connsiteX2" fmla="*/ 0 w 278130"/>
                    <a:gd name="connsiteY2" fmla="*/ 89505 h 247620"/>
                    <a:gd name="connsiteX3" fmla="*/ 83820 w 278130"/>
                    <a:gd name="connsiteY3" fmla="*/ 36165 h 247620"/>
                    <a:gd name="connsiteX4" fmla="*/ 194310 w 278130"/>
                    <a:gd name="connsiteY4" fmla="*/ 1875 h 247620"/>
                    <a:gd name="connsiteX0" fmla="*/ 194310 w 278130"/>
                    <a:gd name="connsiteY0" fmla="*/ 1015 h 246760"/>
                    <a:gd name="connsiteX1" fmla="*/ 278130 w 278130"/>
                    <a:gd name="connsiteY1" fmla="*/ 246760 h 246760"/>
                    <a:gd name="connsiteX2" fmla="*/ 0 w 278130"/>
                    <a:gd name="connsiteY2" fmla="*/ 88645 h 246760"/>
                    <a:gd name="connsiteX3" fmla="*/ 83820 w 278130"/>
                    <a:gd name="connsiteY3" fmla="*/ 35305 h 246760"/>
                    <a:gd name="connsiteX4" fmla="*/ 194310 w 278130"/>
                    <a:gd name="connsiteY4" fmla="*/ 1015 h 246760"/>
                    <a:gd name="connsiteX0" fmla="*/ 194310 w 278130"/>
                    <a:gd name="connsiteY0" fmla="*/ 2048 h 247793"/>
                    <a:gd name="connsiteX1" fmla="*/ 278130 w 278130"/>
                    <a:gd name="connsiteY1" fmla="*/ 247793 h 247793"/>
                    <a:gd name="connsiteX2" fmla="*/ 0 w 278130"/>
                    <a:gd name="connsiteY2" fmla="*/ 89678 h 247793"/>
                    <a:gd name="connsiteX3" fmla="*/ 83820 w 278130"/>
                    <a:gd name="connsiteY3" fmla="*/ 30623 h 247793"/>
                    <a:gd name="connsiteX4" fmla="*/ 194310 w 278130"/>
                    <a:gd name="connsiteY4" fmla="*/ 2048 h 247793"/>
                    <a:gd name="connsiteX0" fmla="*/ 194310 w 278130"/>
                    <a:gd name="connsiteY0" fmla="*/ 6430 h 252175"/>
                    <a:gd name="connsiteX1" fmla="*/ 278130 w 278130"/>
                    <a:gd name="connsiteY1" fmla="*/ 252175 h 252175"/>
                    <a:gd name="connsiteX2" fmla="*/ 0 w 278130"/>
                    <a:gd name="connsiteY2" fmla="*/ 94060 h 252175"/>
                    <a:gd name="connsiteX3" fmla="*/ 72390 w 278130"/>
                    <a:gd name="connsiteY3" fmla="*/ 23575 h 252175"/>
                    <a:gd name="connsiteX4" fmla="*/ 194310 w 278130"/>
                    <a:gd name="connsiteY4" fmla="*/ 6430 h 252175"/>
                    <a:gd name="connsiteX0" fmla="*/ 194310 w 278130"/>
                    <a:gd name="connsiteY0" fmla="*/ 6430 h 252175"/>
                    <a:gd name="connsiteX1" fmla="*/ 278130 w 278130"/>
                    <a:gd name="connsiteY1" fmla="*/ 252175 h 252175"/>
                    <a:gd name="connsiteX2" fmla="*/ 0 w 278130"/>
                    <a:gd name="connsiteY2" fmla="*/ 94060 h 252175"/>
                    <a:gd name="connsiteX3" fmla="*/ 72390 w 278130"/>
                    <a:gd name="connsiteY3" fmla="*/ 23575 h 252175"/>
                    <a:gd name="connsiteX4" fmla="*/ 194310 w 278130"/>
                    <a:gd name="connsiteY4" fmla="*/ 6430 h 252175"/>
                    <a:gd name="connsiteX0" fmla="*/ 203835 w 287655"/>
                    <a:gd name="connsiteY0" fmla="*/ 6430 h 252175"/>
                    <a:gd name="connsiteX1" fmla="*/ 287655 w 287655"/>
                    <a:gd name="connsiteY1" fmla="*/ 252175 h 252175"/>
                    <a:gd name="connsiteX2" fmla="*/ 0 w 287655"/>
                    <a:gd name="connsiteY2" fmla="*/ 92155 h 252175"/>
                    <a:gd name="connsiteX3" fmla="*/ 81915 w 287655"/>
                    <a:gd name="connsiteY3" fmla="*/ 23575 h 252175"/>
                    <a:gd name="connsiteX4" fmla="*/ 203835 w 287655"/>
                    <a:gd name="connsiteY4" fmla="*/ 6430 h 252175"/>
                    <a:gd name="connsiteX0" fmla="*/ 201930 w 287655"/>
                    <a:gd name="connsiteY0" fmla="*/ 2565 h 257835"/>
                    <a:gd name="connsiteX1" fmla="*/ 287655 w 287655"/>
                    <a:gd name="connsiteY1" fmla="*/ 257835 h 257835"/>
                    <a:gd name="connsiteX2" fmla="*/ 0 w 287655"/>
                    <a:gd name="connsiteY2" fmla="*/ 97815 h 257835"/>
                    <a:gd name="connsiteX3" fmla="*/ 81915 w 287655"/>
                    <a:gd name="connsiteY3" fmla="*/ 29235 h 257835"/>
                    <a:gd name="connsiteX4" fmla="*/ 201930 w 287655"/>
                    <a:gd name="connsiteY4" fmla="*/ 2565 h 257835"/>
                    <a:gd name="connsiteX0" fmla="*/ 201930 w 287655"/>
                    <a:gd name="connsiteY0" fmla="*/ 0 h 255270"/>
                    <a:gd name="connsiteX1" fmla="*/ 287655 w 287655"/>
                    <a:gd name="connsiteY1" fmla="*/ 255270 h 255270"/>
                    <a:gd name="connsiteX2" fmla="*/ 0 w 287655"/>
                    <a:gd name="connsiteY2" fmla="*/ 95250 h 255270"/>
                    <a:gd name="connsiteX3" fmla="*/ 81915 w 287655"/>
                    <a:gd name="connsiteY3" fmla="*/ 26670 h 255270"/>
                    <a:gd name="connsiteX4" fmla="*/ 201930 w 287655"/>
                    <a:gd name="connsiteY4" fmla="*/ 0 h 255270"/>
                    <a:gd name="connsiteX0" fmla="*/ 201930 w 287655"/>
                    <a:gd name="connsiteY0" fmla="*/ 0 h 255270"/>
                    <a:gd name="connsiteX1" fmla="*/ 287655 w 287655"/>
                    <a:gd name="connsiteY1" fmla="*/ 255270 h 255270"/>
                    <a:gd name="connsiteX2" fmla="*/ 0 w 287655"/>
                    <a:gd name="connsiteY2" fmla="*/ 95250 h 255270"/>
                    <a:gd name="connsiteX3" fmla="*/ 85725 w 287655"/>
                    <a:gd name="connsiteY3" fmla="*/ 32385 h 255270"/>
                    <a:gd name="connsiteX4" fmla="*/ 201930 w 287655"/>
                    <a:gd name="connsiteY4" fmla="*/ 0 h 255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7655" h="255270">
                      <a:moveTo>
                        <a:pt x="201930" y="0"/>
                      </a:moveTo>
                      <a:lnTo>
                        <a:pt x="287655" y="255270"/>
                      </a:lnTo>
                      <a:lnTo>
                        <a:pt x="0" y="95250"/>
                      </a:lnTo>
                      <a:cubicBezTo>
                        <a:pt x="17145" y="63500"/>
                        <a:pt x="47625" y="52705"/>
                        <a:pt x="85725" y="32385"/>
                      </a:cubicBezTo>
                      <a:cubicBezTo>
                        <a:pt x="173355" y="-5080"/>
                        <a:pt x="152400" y="6985"/>
                        <a:pt x="201930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4" name="フリーフォーム 523"/>
                <p:cNvSpPr/>
                <p:nvPr/>
              </p:nvSpPr>
              <p:spPr>
                <a:xfrm flipH="1">
                  <a:off x="3491023" y="6210610"/>
                  <a:ext cx="287655" cy="255270"/>
                </a:xfrm>
                <a:custGeom>
                  <a:avLst/>
                  <a:gdLst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62865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62865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62865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62865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80010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4168 h 249913"/>
                    <a:gd name="connsiteX1" fmla="*/ 278130 w 278130"/>
                    <a:gd name="connsiteY1" fmla="*/ 249913 h 249913"/>
                    <a:gd name="connsiteX2" fmla="*/ 0 w 278130"/>
                    <a:gd name="connsiteY2" fmla="*/ 91798 h 249913"/>
                    <a:gd name="connsiteX3" fmla="*/ 80010 w 278130"/>
                    <a:gd name="connsiteY3" fmla="*/ 30838 h 249913"/>
                    <a:gd name="connsiteX4" fmla="*/ 194310 w 278130"/>
                    <a:gd name="connsiteY4" fmla="*/ 4168 h 249913"/>
                    <a:gd name="connsiteX0" fmla="*/ 194310 w 278130"/>
                    <a:gd name="connsiteY0" fmla="*/ 1875 h 247620"/>
                    <a:gd name="connsiteX1" fmla="*/ 278130 w 278130"/>
                    <a:gd name="connsiteY1" fmla="*/ 247620 h 247620"/>
                    <a:gd name="connsiteX2" fmla="*/ 0 w 278130"/>
                    <a:gd name="connsiteY2" fmla="*/ 89505 h 247620"/>
                    <a:gd name="connsiteX3" fmla="*/ 83820 w 278130"/>
                    <a:gd name="connsiteY3" fmla="*/ 36165 h 247620"/>
                    <a:gd name="connsiteX4" fmla="*/ 194310 w 278130"/>
                    <a:gd name="connsiteY4" fmla="*/ 1875 h 247620"/>
                    <a:gd name="connsiteX0" fmla="*/ 194310 w 278130"/>
                    <a:gd name="connsiteY0" fmla="*/ 1015 h 246760"/>
                    <a:gd name="connsiteX1" fmla="*/ 278130 w 278130"/>
                    <a:gd name="connsiteY1" fmla="*/ 246760 h 246760"/>
                    <a:gd name="connsiteX2" fmla="*/ 0 w 278130"/>
                    <a:gd name="connsiteY2" fmla="*/ 88645 h 246760"/>
                    <a:gd name="connsiteX3" fmla="*/ 83820 w 278130"/>
                    <a:gd name="connsiteY3" fmla="*/ 35305 h 246760"/>
                    <a:gd name="connsiteX4" fmla="*/ 194310 w 278130"/>
                    <a:gd name="connsiteY4" fmla="*/ 1015 h 246760"/>
                    <a:gd name="connsiteX0" fmla="*/ 194310 w 278130"/>
                    <a:gd name="connsiteY0" fmla="*/ 2048 h 247793"/>
                    <a:gd name="connsiteX1" fmla="*/ 278130 w 278130"/>
                    <a:gd name="connsiteY1" fmla="*/ 247793 h 247793"/>
                    <a:gd name="connsiteX2" fmla="*/ 0 w 278130"/>
                    <a:gd name="connsiteY2" fmla="*/ 89678 h 247793"/>
                    <a:gd name="connsiteX3" fmla="*/ 83820 w 278130"/>
                    <a:gd name="connsiteY3" fmla="*/ 30623 h 247793"/>
                    <a:gd name="connsiteX4" fmla="*/ 194310 w 278130"/>
                    <a:gd name="connsiteY4" fmla="*/ 2048 h 247793"/>
                    <a:gd name="connsiteX0" fmla="*/ 194310 w 278130"/>
                    <a:gd name="connsiteY0" fmla="*/ 6430 h 252175"/>
                    <a:gd name="connsiteX1" fmla="*/ 278130 w 278130"/>
                    <a:gd name="connsiteY1" fmla="*/ 252175 h 252175"/>
                    <a:gd name="connsiteX2" fmla="*/ 0 w 278130"/>
                    <a:gd name="connsiteY2" fmla="*/ 94060 h 252175"/>
                    <a:gd name="connsiteX3" fmla="*/ 72390 w 278130"/>
                    <a:gd name="connsiteY3" fmla="*/ 23575 h 252175"/>
                    <a:gd name="connsiteX4" fmla="*/ 194310 w 278130"/>
                    <a:gd name="connsiteY4" fmla="*/ 6430 h 252175"/>
                    <a:gd name="connsiteX0" fmla="*/ 194310 w 278130"/>
                    <a:gd name="connsiteY0" fmla="*/ 6430 h 252175"/>
                    <a:gd name="connsiteX1" fmla="*/ 278130 w 278130"/>
                    <a:gd name="connsiteY1" fmla="*/ 252175 h 252175"/>
                    <a:gd name="connsiteX2" fmla="*/ 0 w 278130"/>
                    <a:gd name="connsiteY2" fmla="*/ 94060 h 252175"/>
                    <a:gd name="connsiteX3" fmla="*/ 72390 w 278130"/>
                    <a:gd name="connsiteY3" fmla="*/ 23575 h 252175"/>
                    <a:gd name="connsiteX4" fmla="*/ 194310 w 278130"/>
                    <a:gd name="connsiteY4" fmla="*/ 6430 h 252175"/>
                    <a:gd name="connsiteX0" fmla="*/ 203835 w 287655"/>
                    <a:gd name="connsiteY0" fmla="*/ 6430 h 252175"/>
                    <a:gd name="connsiteX1" fmla="*/ 287655 w 287655"/>
                    <a:gd name="connsiteY1" fmla="*/ 252175 h 252175"/>
                    <a:gd name="connsiteX2" fmla="*/ 0 w 287655"/>
                    <a:gd name="connsiteY2" fmla="*/ 92155 h 252175"/>
                    <a:gd name="connsiteX3" fmla="*/ 81915 w 287655"/>
                    <a:gd name="connsiteY3" fmla="*/ 23575 h 252175"/>
                    <a:gd name="connsiteX4" fmla="*/ 203835 w 287655"/>
                    <a:gd name="connsiteY4" fmla="*/ 6430 h 252175"/>
                    <a:gd name="connsiteX0" fmla="*/ 201930 w 287655"/>
                    <a:gd name="connsiteY0" fmla="*/ 2565 h 257835"/>
                    <a:gd name="connsiteX1" fmla="*/ 287655 w 287655"/>
                    <a:gd name="connsiteY1" fmla="*/ 257835 h 257835"/>
                    <a:gd name="connsiteX2" fmla="*/ 0 w 287655"/>
                    <a:gd name="connsiteY2" fmla="*/ 97815 h 257835"/>
                    <a:gd name="connsiteX3" fmla="*/ 81915 w 287655"/>
                    <a:gd name="connsiteY3" fmla="*/ 29235 h 257835"/>
                    <a:gd name="connsiteX4" fmla="*/ 201930 w 287655"/>
                    <a:gd name="connsiteY4" fmla="*/ 2565 h 257835"/>
                    <a:gd name="connsiteX0" fmla="*/ 201930 w 287655"/>
                    <a:gd name="connsiteY0" fmla="*/ 0 h 255270"/>
                    <a:gd name="connsiteX1" fmla="*/ 287655 w 287655"/>
                    <a:gd name="connsiteY1" fmla="*/ 255270 h 255270"/>
                    <a:gd name="connsiteX2" fmla="*/ 0 w 287655"/>
                    <a:gd name="connsiteY2" fmla="*/ 95250 h 255270"/>
                    <a:gd name="connsiteX3" fmla="*/ 81915 w 287655"/>
                    <a:gd name="connsiteY3" fmla="*/ 26670 h 255270"/>
                    <a:gd name="connsiteX4" fmla="*/ 201930 w 287655"/>
                    <a:gd name="connsiteY4" fmla="*/ 0 h 255270"/>
                    <a:gd name="connsiteX0" fmla="*/ 201930 w 287655"/>
                    <a:gd name="connsiteY0" fmla="*/ 0 h 255270"/>
                    <a:gd name="connsiteX1" fmla="*/ 287655 w 287655"/>
                    <a:gd name="connsiteY1" fmla="*/ 255270 h 255270"/>
                    <a:gd name="connsiteX2" fmla="*/ 0 w 287655"/>
                    <a:gd name="connsiteY2" fmla="*/ 95250 h 255270"/>
                    <a:gd name="connsiteX3" fmla="*/ 85725 w 287655"/>
                    <a:gd name="connsiteY3" fmla="*/ 32385 h 255270"/>
                    <a:gd name="connsiteX4" fmla="*/ 201930 w 287655"/>
                    <a:gd name="connsiteY4" fmla="*/ 0 h 255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7655" h="255270">
                      <a:moveTo>
                        <a:pt x="201930" y="0"/>
                      </a:moveTo>
                      <a:lnTo>
                        <a:pt x="287655" y="255270"/>
                      </a:lnTo>
                      <a:lnTo>
                        <a:pt x="0" y="95250"/>
                      </a:lnTo>
                      <a:cubicBezTo>
                        <a:pt x="17145" y="63500"/>
                        <a:pt x="47625" y="52705"/>
                        <a:pt x="85725" y="32385"/>
                      </a:cubicBezTo>
                      <a:cubicBezTo>
                        <a:pt x="173355" y="-5080"/>
                        <a:pt x="152400" y="6985"/>
                        <a:pt x="201930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5" name="円/楕円 86"/>
                <p:cNvSpPr/>
                <p:nvPr/>
              </p:nvSpPr>
              <p:spPr>
                <a:xfrm rot="2700000">
                  <a:off x="3404105" y="6479460"/>
                  <a:ext cx="78580" cy="97084"/>
                </a:xfrm>
                <a:custGeom>
                  <a:avLst/>
                  <a:gdLst>
                    <a:gd name="connsiteX0" fmla="*/ 0 w 78580"/>
                    <a:gd name="connsiteY0" fmla="*/ 48542 h 97084"/>
                    <a:gd name="connsiteX1" fmla="*/ 39290 w 78580"/>
                    <a:gd name="connsiteY1" fmla="*/ 0 h 97084"/>
                    <a:gd name="connsiteX2" fmla="*/ 78580 w 78580"/>
                    <a:gd name="connsiteY2" fmla="*/ 48542 h 97084"/>
                    <a:gd name="connsiteX3" fmla="*/ 39290 w 78580"/>
                    <a:gd name="connsiteY3" fmla="*/ 97084 h 97084"/>
                    <a:gd name="connsiteX4" fmla="*/ 0 w 78580"/>
                    <a:gd name="connsiteY4" fmla="*/ 48542 h 97084"/>
                    <a:gd name="connsiteX0" fmla="*/ 0 w 78580"/>
                    <a:gd name="connsiteY0" fmla="*/ 48542 h 97084"/>
                    <a:gd name="connsiteX1" fmla="*/ 39290 w 78580"/>
                    <a:gd name="connsiteY1" fmla="*/ 0 h 97084"/>
                    <a:gd name="connsiteX2" fmla="*/ 78580 w 78580"/>
                    <a:gd name="connsiteY2" fmla="*/ 48542 h 97084"/>
                    <a:gd name="connsiteX3" fmla="*/ 39290 w 78580"/>
                    <a:gd name="connsiteY3" fmla="*/ 97084 h 97084"/>
                    <a:gd name="connsiteX4" fmla="*/ 0 w 78580"/>
                    <a:gd name="connsiteY4" fmla="*/ 48542 h 97084"/>
                    <a:gd name="connsiteX0" fmla="*/ 0 w 78580"/>
                    <a:gd name="connsiteY0" fmla="*/ 48542 h 97084"/>
                    <a:gd name="connsiteX1" fmla="*/ 39290 w 78580"/>
                    <a:gd name="connsiteY1" fmla="*/ 0 h 97084"/>
                    <a:gd name="connsiteX2" fmla="*/ 78580 w 78580"/>
                    <a:gd name="connsiteY2" fmla="*/ 48542 h 97084"/>
                    <a:gd name="connsiteX3" fmla="*/ 39290 w 78580"/>
                    <a:gd name="connsiteY3" fmla="*/ 97084 h 97084"/>
                    <a:gd name="connsiteX4" fmla="*/ 0 w 78580"/>
                    <a:gd name="connsiteY4" fmla="*/ 48542 h 97084"/>
                    <a:gd name="connsiteX0" fmla="*/ 0 w 78580"/>
                    <a:gd name="connsiteY0" fmla="*/ 48542 h 97084"/>
                    <a:gd name="connsiteX1" fmla="*/ 39290 w 78580"/>
                    <a:gd name="connsiteY1" fmla="*/ 0 h 97084"/>
                    <a:gd name="connsiteX2" fmla="*/ 78580 w 78580"/>
                    <a:gd name="connsiteY2" fmla="*/ 48542 h 97084"/>
                    <a:gd name="connsiteX3" fmla="*/ 39290 w 78580"/>
                    <a:gd name="connsiteY3" fmla="*/ 97084 h 97084"/>
                    <a:gd name="connsiteX4" fmla="*/ 0 w 78580"/>
                    <a:gd name="connsiteY4" fmla="*/ 48542 h 970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580" h="97084">
                      <a:moveTo>
                        <a:pt x="0" y="48542"/>
                      </a:moveTo>
                      <a:cubicBezTo>
                        <a:pt x="0" y="21733"/>
                        <a:pt x="17591" y="0"/>
                        <a:pt x="39290" y="0"/>
                      </a:cubicBezTo>
                      <a:cubicBezTo>
                        <a:pt x="60989" y="0"/>
                        <a:pt x="78580" y="21733"/>
                        <a:pt x="78580" y="48542"/>
                      </a:cubicBezTo>
                      <a:cubicBezTo>
                        <a:pt x="78580" y="75351"/>
                        <a:pt x="60989" y="78226"/>
                        <a:pt x="39290" y="97084"/>
                      </a:cubicBezTo>
                      <a:cubicBezTo>
                        <a:pt x="12203" y="75532"/>
                        <a:pt x="0" y="75351"/>
                        <a:pt x="0" y="48542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6" name="円/楕円 86"/>
                <p:cNvSpPr/>
                <p:nvPr/>
              </p:nvSpPr>
              <p:spPr>
                <a:xfrm rot="18900000" flipH="1">
                  <a:off x="3484417" y="6479460"/>
                  <a:ext cx="78580" cy="97084"/>
                </a:xfrm>
                <a:custGeom>
                  <a:avLst/>
                  <a:gdLst>
                    <a:gd name="connsiteX0" fmla="*/ 0 w 78580"/>
                    <a:gd name="connsiteY0" fmla="*/ 48542 h 97084"/>
                    <a:gd name="connsiteX1" fmla="*/ 39290 w 78580"/>
                    <a:gd name="connsiteY1" fmla="*/ 0 h 97084"/>
                    <a:gd name="connsiteX2" fmla="*/ 78580 w 78580"/>
                    <a:gd name="connsiteY2" fmla="*/ 48542 h 97084"/>
                    <a:gd name="connsiteX3" fmla="*/ 39290 w 78580"/>
                    <a:gd name="connsiteY3" fmla="*/ 97084 h 97084"/>
                    <a:gd name="connsiteX4" fmla="*/ 0 w 78580"/>
                    <a:gd name="connsiteY4" fmla="*/ 48542 h 97084"/>
                    <a:gd name="connsiteX0" fmla="*/ 0 w 78580"/>
                    <a:gd name="connsiteY0" fmla="*/ 48542 h 97084"/>
                    <a:gd name="connsiteX1" fmla="*/ 39290 w 78580"/>
                    <a:gd name="connsiteY1" fmla="*/ 0 h 97084"/>
                    <a:gd name="connsiteX2" fmla="*/ 78580 w 78580"/>
                    <a:gd name="connsiteY2" fmla="*/ 48542 h 97084"/>
                    <a:gd name="connsiteX3" fmla="*/ 39290 w 78580"/>
                    <a:gd name="connsiteY3" fmla="*/ 97084 h 97084"/>
                    <a:gd name="connsiteX4" fmla="*/ 0 w 78580"/>
                    <a:gd name="connsiteY4" fmla="*/ 48542 h 97084"/>
                    <a:gd name="connsiteX0" fmla="*/ 0 w 78580"/>
                    <a:gd name="connsiteY0" fmla="*/ 48542 h 97084"/>
                    <a:gd name="connsiteX1" fmla="*/ 39290 w 78580"/>
                    <a:gd name="connsiteY1" fmla="*/ 0 h 97084"/>
                    <a:gd name="connsiteX2" fmla="*/ 78580 w 78580"/>
                    <a:gd name="connsiteY2" fmla="*/ 48542 h 97084"/>
                    <a:gd name="connsiteX3" fmla="*/ 39290 w 78580"/>
                    <a:gd name="connsiteY3" fmla="*/ 97084 h 97084"/>
                    <a:gd name="connsiteX4" fmla="*/ 0 w 78580"/>
                    <a:gd name="connsiteY4" fmla="*/ 48542 h 97084"/>
                    <a:gd name="connsiteX0" fmla="*/ 0 w 78580"/>
                    <a:gd name="connsiteY0" fmla="*/ 48542 h 97084"/>
                    <a:gd name="connsiteX1" fmla="*/ 39290 w 78580"/>
                    <a:gd name="connsiteY1" fmla="*/ 0 h 97084"/>
                    <a:gd name="connsiteX2" fmla="*/ 78580 w 78580"/>
                    <a:gd name="connsiteY2" fmla="*/ 48542 h 97084"/>
                    <a:gd name="connsiteX3" fmla="*/ 39290 w 78580"/>
                    <a:gd name="connsiteY3" fmla="*/ 97084 h 97084"/>
                    <a:gd name="connsiteX4" fmla="*/ 0 w 78580"/>
                    <a:gd name="connsiteY4" fmla="*/ 48542 h 970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580" h="97084">
                      <a:moveTo>
                        <a:pt x="0" y="48542"/>
                      </a:moveTo>
                      <a:cubicBezTo>
                        <a:pt x="0" y="21733"/>
                        <a:pt x="17591" y="0"/>
                        <a:pt x="39290" y="0"/>
                      </a:cubicBezTo>
                      <a:cubicBezTo>
                        <a:pt x="60989" y="0"/>
                        <a:pt x="78580" y="21733"/>
                        <a:pt x="78580" y="48542"/>
                      </a:cubicBezTo>
                      <a:cubicBezTo>
                        <a:pt x="78580" y="75351"/>
                        <a:pt x="60989" y="78226"/>
                        <a:pt x="39290" y="97084"/>
                      </a:cubicBezTo>
                      <a:cubicBezTo>
                        <a:pt x="12203" y="75532"/>
                        <a:pt x="0" y="75351"/>
                        <a:pt x="0" y="48542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7" name="円/楕円 526"/>
                <p:cNvSpPr/>
                <p:nvPr/>
              </p:nvSpPr>
              <p:spPr>
                <a:xfrm>
                  <a:off x="3453099" y="6453336"/>
                  <a:ext cx="59742" cy="79688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8" name="フリーフォーム 527"/>
                <p:cNvSpPr/>
                <p:nvPr/>
              </p:nvSpPr>
              <p:spPr>
                <a:xfrm>
                  <a:off x="3205118" y="6268723"/>
                  <a:ext cx="260684" cy="1642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0684" h="164262">
                      <a:moveTo>
                        <a:pt x="21730" y="0"/>
                      </a:moveTo>
                      <a:lnTo>
                        <a:pt x="248560" y="128159"/>
                      </a:lnTo>
                      <a:lnTo>
                        <a:pt x="260684" y="164262"/>
                      </a:lnTo>
                      <a:lnTo>
                        <a:pt x="0" y="16269"/>
                      </a:lnTo>
                      <a:cubicBezTo>
                        <a:pt x="6335" y="9989"/>
                        <a:pt x="13604" y="4734"/>
                        <a:pt x="21730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9" name="フリーフォーム 528"/>
                <p:cNvSpPr/>
                <p:nvPr/>
              </p:nvSpPr>
              <p:spPr>
                <a:xfrm flipH="1">
                  <a:off x="3504319" y="6268723"/>
                  <a:ext cx="260684" cy="1642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0684" h="164262">
                      <a:moveTo>
                        <a:pt x="21730" y="0"/>
                      </a:moveTo>
                      <a:lnTo>
                        <a:pt x="248560" y="128159"/>
                      </a:lnTo>
                      <a:lnTo>
                        <a:pt x="260684" y="164262"/>
                      </a:lnTo>
                      <a:lnTo>
                        <a:pt x="0" y="16269"/>
                      </a:lnTo>
                      <a:cubicBezTo>
                        <a:pt x="6335" y="9989"/>
                        <a:pt x="13604" y="4734"/>
                        <a:pt x="21730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30" name="グループ化 529"/>
                <p:cNvGrpSpPr/>
                <p:nvPr/>
              </p:nvGrpSpPr>
              <p:grpSpPr>
                <a:xfrm>
                  <a:off x="3063680" y="5381649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553" name="グループ化 552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58" name="円/楕円 557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59" name="円/楕円 558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554" name="グループ化 553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56" name="円/楕円 555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57" name="円/楕円 556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55" name="円/楕円 554"/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31" name="円/楕円 127"/>
                <p:cNvSpPr/>
                <p:nvPr/>
              </p:nvSpPr>
              <p:spPr>
                <a:xfrm>
                  <a:off x="3245337" y="5688572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2" name="円/楕円 27"/>
                <p:cNvSpPr/>
                <p:nvPr/>
              </p:nvSpPr>
              <p:spPr>
                <a:xfrm>
                  <a:off x="3400846" y="6028425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3" name="円/楕円 27"/>
                <p:cNvSpPr/>
                <p:nvPr/>
              </p:nvSpPr>
              <p:spPr>
                <a:xfrm>
                  <a:off x="3207013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4" name="円/楕円 27"/>
                <p:cNvSpPr/>
                <p:nvPr/>
              </p:nvSpPr>
              <p:spPr>
                <a:xfrm>
                  <a:off x="3613413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5" name="円/楕円 127"/>
                <p:cNvSpPr/>
                <p:nvPr/>
              </p:nvSpPr>
              <p:spPr>
                <a:xfrm>
                  <a:off x="3643515" y="5688572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6" name="正方形/長方形 67"/>
                <p:cNvSpPr/>
                <p:nvPr/>
              </p:nvSpPr>
              <p:spPr>
                <a:xfrm>
                  <a:off x="3457905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37" name="グループ化 536"/>
                <p:cNvGrpSpPr/>
                <p:nvPr/>
              </p:nvGrpSpPr>
              <p:grpSpPr>
                <a:xfrm>
                  <a:off x="3224378" y="5356184"/>
                  <a:ext cx="203350" cy="299649"/>
                  <a:chOff x="3224378" y="5356184"/>
                  <a:chExt cx="203350" cy="299649"/>
                </a:xfrm>
              </p:grpSpPr>
              <p:sp>
                <p:nvSpPr>
                  <p:cNvPr id="550" name="月 549"/>
                  <p:cNvSpPr/>
                  <p:nvPr/>
                </p:nvSpPr>
                <p:spPr>
                  <a:xfrm>
                    <a:off x="3224378" y="5381649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1" name="月 550"/>
                  <p:cNvSpPr/>
                  <p:nvPr/>
                </p:nvSpPr>
                <p:spPr>
                  <a:xfrm>
                    <a:off x="3296816" y="5367398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2" name="月 551"/>
                  <p:cNvSpPr/>
                  <p:nvPr/>
                </p:nvSpPr>
                <p:spPr>
                  <a:xfrm>
                    <a:off x="3368824" y="5356184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38" name="グループ化 537"/>
                <p:cNvGrpSpPr/>
                <p:nvPr/>
              </p:nvGrpSpPr>
              <p:grpSpPr>
                <a:xfrm flipH="1">
                  <a:off x="3535012" y="5356184"/>
                  <a:ext cx="203350" cy="299649"/>
                  <a:chOff x="3224378" y="5356184"/>
                  <a:chExt cx="203350" cy="299649"/>
                </a:xfrm>
              </p:grpSpPr>
              <p:sp>
                <p:nvSpPr>
                  <p:cNvPr id="547" name="月 546"/>
                  <p:cNvSpPr/>
                  <p:nvPr/>
                </p:nvSpPr>
                <p:spPr>
                  <a:xfrm>
                    <a:off x="3224378" y="5381649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48" name="月 547"/>
                  <p:cNvSpPr/>
                  <p:nvPr/>
                </p:nvSpPr>
                <p:spPr>
                  <a:xfrm>
                    <a:off x="3296816" y="5367398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49" name="月 548"/>
                  <p:cNvSpPr/>
                  <p:nvPr/>
                </p:nvSpPr>
                <p:spPr>
                  <a:xfrm>
                    <a:off x="3368824" y="5356184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39" name="グループ化 538"/>
                <p:cNvGrpSpPr/>
                <p:nvPr/>
              </p:nvGrpSpPr>
              <p:grpSpPr>
                <a:xfrm>
                  <a:off x="3270756" y="5383356"/>
                  <a:ext cx="172639" cy="247012"/>
                  <a:chOff x="3224378" y="5356184"/>
                  <a:chExt cx="203350" cy="299649"/>
                </a:xfrm>
              </p:grpSpPr>
              <p:sp>
                <p:nvSpPr>
                  <p:cNvPr id="544" name="月 543"/>
                  <p:cNvSpPr/>
                  <p:nvPr/>
                </p:nvSpPr>
                <p:spPr>
                  <a:xfrm>
                    <a:off x="3224378" y="5381649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45" name="月 544"/>
                  <p:cNvSpPr/>
                  <p:nvPr/>
                </p:nvSpPr>
                <p:spPr>
                  <a:xfrm>
                    <a:off x="3296816" y="5367398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46" name="月 545"/>
                  <p:cNvSpPr/>
                  <p:nvPr/>
                </p:nvSpPr>
                <p:spPr>
                  <a:xfrm>
                    <a:off x="3368824" y="5356184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40" name="グループ化 539"/>
                <p:cNvGrpSpPr/>
                <p:nvPr/>
              </p:nvGrpSpPr>
              <p:grpSpPr>
                <a:xfrm flipH="1">
                  <a:off x="3526641" y="5383356"/>
                  <a:ext cx="172639" cy="247012"/>
                  <a:chOff x="3224378" y="5356184"/>
                  <a:chExt cx="203350" cy="299649"/>
                </a:xfrm>
              </p:grpSpPr>
              <p:sp>
                <p:nvSpPr>
                  <p:cNvPr id="541" name="月 540"/>
                  <p:cNvSpPr/>
                  <p:nvPr/>
                </p:nvSpPr>
                <p:spPr>
                  <a:xfrm>
                    <a:off x="3224378" y="5381649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42" name="月 541"/>
                  <p:cNvSpPr/>
                  <p:nvPr/>
                </p:nvSpPr>
                <p:spPr>
                  <a:xfrm>
                    <a:off x="3296816" y="5367398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43" name="月 542"/>
                  <p:cNvSpPr/>
                  <p:nvPr/>
                </p:nvSpPr>
                <p:spPr>
                  <a:xfrm>
                    <a:off x="3368824" y="5356184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515" name="円/楕円 514"/>
              <p:cNvSpPr/>
              <p:nvPr/>
            </p:nvSpPr>
            <p:spPr>
              <a:xfrm>
                <a:off x="3867068" y="3629409"/>
                <a:ext cx="90602" cy="49163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6" name="円/楕円 515"/>
              <p:cNvSpPr/>
              <p:nvPr/>
            </p:nvSpPr>
            <p:spPr>
              <a:xfrm>
                <a:off x="4334260" y="3629409"/>
                <a:ext cx="90602" cy="49163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05" name="グループ化 504"/>
            <p:cNvGrpSpPr/>
            <p:nvPr/>
          </p:nvGrpSpPr>
          <p:grpSpPr>
            <a:xfrm>
              <a:off x="6347458" y="5442008"/>
              <a:ext cx="980266" cy="1034244"/>
              <a:chOff x="4656851" y="4559268"/>
              <a:chExt cx="1429785" cy="1508516"/>
            </a:xfrm>
          </p:grpSpPr>
          <p:sp>
            <p:nvSpPr>
              <p:cNvPr id="506" name="フリーフォーム 505"/>
              <p:cNvSpPr/>
              <p:nvPr/>
            </p:nvSpPr>
            <p:spPr>
              <a:xfrm rot="4228697">
                <a:off x="5001303" y="4503860"/>
                <a:ext cx="533542" cy="64435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7" name="フリーフォーム 506"/>
              <p:cNvSpPr/>
              <p:nvPr/>
            </p:nvSpPr>
            <p:spPr>
              <a:xfrm rot="17371303" flipH="1">
                <a:off x="5171741" y="4485312"/>
                <a:ext cx="641966" cy="839720"/>
              </a:xfrm>
              <a:custGeom>
                <a:avLst/>
                <a:gdLst/>
                <a:ahLst/>
                <a:cxnLst/>
                <a:rect l="l" t="t" r="r" b="b"/>
                <a:pathLst>
                  <a:path w="641966" h="839720">
                    <a:moveTo>
                      <a:pt x="3692" y="284101"/>
                    </a:moveTo>
                    <a:cubicBezTo>
                      <a:pt x="-3693" y="302314"/>
                      <a:pt x="0" y="323967"/>
                      <a:pt x="14770" y="338738"/>
                    </a:cubicBezTo>
                    <a:lnTo>
                      <a:pt x="167458" y="491426"/>
                    </a:lnTo>
                    <a:lnTo>
                      <a:pt x="169843" y="515080"/>
                    </a:lnTo>
                    <a:cubicBezTo>
                      <a:pt x="182185" y="575395"/>
                      <a:pt x="228065" y="623494"/>
                      <a:pt x="287645" y="637155"/>
                    </a:cubicBezTo>
                    <a:lnTo>
                      <a:pt x="437680" y="839720"/>
                    </a:lnTo>
                    <a:lnTo>
                      <a:pt x="641966" y="688411"/>
                    </a:lnTo>
                    <a:lnTo>
                      <a:pt x="524090" y="529264"/>
                    </a:lnTo>
                    <a:lnTo>
                      <a:pt x="533542" y="482450"/>
                    </a:lnTo>
                    <a:lnTo>
                      <a:pt x="533542" y="366960"/>
                    </a:lnTo>
                    <a:lnTo>
                      <a:pt x="533540" y="366953"/>
                    </a:lnTo>
                    <a:lnTo>
                      <a:pt x="533540" y="179278"/>
                    </a:lnTo>
                    <a:cubicBezTo>
                      <a:pt x="533540" y="164953"/>
                      <a:pt x="524831" y="152664"/>
                      <a:pt x="512420" y="147413"/>
                    </a:cubicBezTo>
                    <a:lnTo>
                      <a:pt x="498959" y="144696"/>
                    </a:lnTo>
                    <a:lnTo>
                      <a:pt x="485499" y="147413"/>
                    </a:lnTo>
                    <a:cubicBezTo>
                      <a:pt x="473087" y="152664"/>
                      <a:pt x="464378" y="164953"/>
                      <a:pt x="464377" y="179278"/>
                    </a:cubicBezTo>
                    <a:lnTo>
                      <a:pt x="464378" y="320541"/>
                    </a:lnTo>
                    <a:lnTo>
                      <a:pt x="451548" y="320542"/>
                    </a:lnTo>
                    <a:lnTo>
                      <a:pt x="451548" y="80149"/>
                    </a:lnTo>
                    <a:cubicBezTo>
                      <a:pt x="451548" y="56460"/>
                      <a:pt x="432344" y="37256"/>
                      <a:pt x="408654" y="37255"/>
                    </a:cubicBezTo>
                    <a:cubicBezTo>
                      <a:pt x="384965" y="37255"/>
                      <a:pt x="365761" y="56460"/>
                      <a:pt x="365761" y="80149"/>
                    </a:cubicBezTo>
                    <a:lnTo>
                      <a:pt x="365761" y="320542"/>
                    </a:lnTo>
                    <a:lnTo>
                      <a:pt x="351836" y="320542"/>
                    </a:lnTo>
                    <a:lnTo>
                      <a:pt x="351836" y="42894"/>
                    </a:lnTo>
                    <a:cubicBezTo>
                      <a:pt x="351835" y="19204"/>
                      <a:pt x="332631" y="0"/>
                      <a:pt x="308942" y="0"/>
                    </a:cubicBezTo>
                    <a:cubicBezTo>
                      <a:pt x="285253" y="0"/>
                      <a:pt x="266048" y="19204"/>
                      <a:pt x="266048" y="42894"/>
                    </a:cubicBezTo>
                    <a:lnTo>
                      <a:pt x="266048" y="320542"/>
                    </a:lnTo>
                    <a:lnTo>
                      <a:pt x="253217" y="320542"/>
                    </a:lnTo>
                    <a:lnTo>
                      <a:pt x="253217" y="96823"/>
                    </a:lnTo>
                    <a:cubicBezTo>
                      <a:pt x="253217" y="73134"/>
                      <a:pt x="234013" y="53929"/>
                      <a:pt x="210323" y="53930"/>
                    </a:cubicBezTo>
                    <a:cubicBezTo>
                      <a:pt x="186634" y="53930"/>
                      <a:pt x="167430" y="73134"/>
                      <a:pt x="167430" y="96824"/>
                    </a:cubicBezTo>
                    <a:lnTo>
                      <a:pt x="167430" y="348758"/>
                    </a:lnTo>
                    <a:lnTo>
                      <a:pt x="86090" y="267418"/>
                    </a:lnTo>
                    <a:cubicBezTo>
                      <a:pt x="71320" y="252648"/>
                      <a:pt x="49666" y="248955"/>
                      <a:pt x="31453" y="256340"/>
                    </a:cubicBezTo>
                    <a:lnTo>
                      <a:pt x="14770" y="267418"/>
                    </a:lnTo>
                    <a:close/>
                  </a:path>
                </a:pathLst>
              </a:custGeom>
              <a:solidFill>
                <a:srgbClr val="FFCC99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08" name="グループ化 507"/>
              <p:cNvGrpSpPr/>
              <p:nvPr/>
            </p:nvGrpSpPr>
            <p:grpSpPr>
              <a:xfrm rot="714519">
                <a:off x="4656851" y="4977386"/>
                <a:ext cx="465044" cy="1010762"/>
                <a:chOff x="4704719" y="5006710"/>
                <a:chExt cx="465044" cy="1010762"/>
              </a:xfrm>
            </p:grpSpPr>
            <p:sp>
              <p:nvSpPr>
                <p:cNvPr id="512" name="台形 511"/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002060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3" name="片側の 2 つの角を丸めた四角形 512"/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09" name="グループ化 508"/>
              <p:cNvGrpSpPr/>
              <p:nvPr/>
            </p:nvGrpSpPr>
            <p:grpSpPr>
              <a:xfrm rot="20885481" flipH="1">
                <a:off x="5621592" y="5057022"/>
                <a:ext cx="465044" cy="1010762"/>
                <a:chOff x="4704719" y="5006710"/>
                <a:chExt cx="465044" cy="1010762"/>
              </a:xfrm>
            </p:grpSpPr>
            <p:sp>
              <p:nvSpPr>
                <p:cNvPr id="510" name="台形 509"/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002060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1" name="片側の 2 つの角を丸めた四角形 510"/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560" name="グループ化 559"/>
          <p:cNvGrpSpPr/>
          <p:nvPr/>
        </p:nvGrpSpPr>
        <p:grpSpPr>
          <a:xfrm>
            <a:off x="526161" y="4776725"/>
            <a:ext cx="1247952" cy="1534135"/>
            <a:chOff x="526161" y="4776725"/>
            <a:chExt cx="1247952" cy="1534135"/>
          </a:xfrm>
        </p:grpSpPr>
        <p:grpSp>
          <p:nvGrpSpPr>
            <p:cNvPr id="561" name="グループ化 560"/>
            <p:cNvGrpSpPr/>
            <p:nvPr/>
          </p:nvGrpSpPr>
          <p:grpSpPr>
            <a:xfrm>
              <a:off x="710492" y="4776725"/>
              <a:ext cx="1063621" cy="1534135"/>
              <a:chOff x="883040" y="5311672"/>
              <a:chExt cx="876940" cy="1264872"/>
            </a:xfrm>
          </p:grpSpPr>
          <p:sp>
            <p:nvSpPr>
              <p:cNvPr id="566" name="円/楕円 565"/>
              <p:cNvSpPr/>
              <p:nvPr/>
            </p:nvSpPr>
            <p:spPr>
              <a:xfrm>
                <a:off x="929392" y="5311672"/>
                <a:ext cx="774926" cy="77492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7" name="月 823"/>
              <p:cNvSpPr/>
              <p:nvPr/>
            </p:nvSpPr>
            <p:spPr>
              <a:xfrm flipH="1">
                <a:off x="883040" y="5631706"/>
                <a:ext cx="435608" cy="586168"/>
              </a:xfrm>
              <a:custGeom>
                <a:avLst/>
                <a:gdLst/>
                <a:ahLst/>
                <a:cxnLst/>
                <a:rect l="l" t="t" r="r" b="b"/>
                <a:pathLst>
                  <a:path w="435608" h="586168">
                    <a:moveTo>
                      <a:pt x="286452" y="0"/>
                    </a:moveTo>
                    <a:cubicBezTo>
                      <a:pt x="199276" y="192948"/>
                      <a:pt x="263638" y="433147"/>
                      <a:pt x="435608" y="556657"/>
                    </a:cubicBezTo>
                    <a:lnTo>
                      <a:pt x="435608" y="556658"/>
                    </a:lnTo>
                    <a:cubicBezTo>
                      <a:pt x="355652" y="578082"/>
                      <a:pt x="273439" y="556463"/>
                      <a:pt x="210751" y="504343"/>
                    </a:cubicBezTo>
                    <a:cubicBezTo>
                      <a:pt x="223970" y="533586"/>
                      <a:pt x="241477" y="560887"/>
                      <a:pt x="262179" y="586167"/>
                    </a:cubicBezTo>
                    <a:lnTo>
                      <a:pt x="262179" y="586168"/>
                    </a:lnTo>
                    <a:cubicBezTo>
                      <a:pt x="117382" y="586168"/>
                      <a:pt x="0" y="457160"/>
                      <a:pt x="0" y="298021"/>
                    </a:cubicBezTo>
                    <a:cubicBezTo>
                      <a:pt x="0" y="139406"/>
                      <a:pt x="116610" y="10724"/>
                      <a:pt x="260750" y="10033"/>
                    </a:cubicBezTo>
                    <a:cubicBezTo>
                      <a:pt x="268698" y="5310"/>
                      <a:pt x="277451" y="2412"/>
                      <a:pt x="28645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8" name="月 823"/>
              <p:cNvSpPr/>
              <p:nvPr/>
            </p:nvSpPr>
            <p:spPr>
              <a:xfrm>
                <a:off x="1324372" y="5631706"/>
                <a:ext cx="435608" cy="586168"/>
              </a:xfrm>
              <a:custGeom>
                <a:avLst/>
                <a:gdLst/>
                <a:ahLst/>
                <a:cxnLst/>
                <a:rect l="l" t="t" r="r" b="b"/>
                <a:pathLst>
                  <a:path w="435608" h="586168">
                    <a:moveTo>
                      <a:pt x="286452" y="0"/>
                    </a:moveTo>
                    <a:cubicBezTo>
                      <a:pt x="199276" y="192948"/>
                      <a:pt x="263638" y="433147"/>
                      <a:pt x="435608" y="556657"/>
                    </a:cubicBezTo>
                    <a:lnTo>
                      <a:pt x="435608" y="556658"/>
                    </a:lnTo>
                    <a:cubicBezTo>
                      <a:pt x="355652" y="578082"/>
                      <a:pt x="273439" y="556463"/>
                      <a:pt x="210751" y="504343"/>
                    </a:cubicBezTo>
                    <a:cubicBezTo>
                      <a:pt x="223970" y="533586"/>
                      <a:pt x="241477" y="560887"/>
                      <a:pt x="262179" y="586167"/>
                    </a:cubicBezTo>
                    <a:lnTo>
                      <a:pt x="262179" y="586168"/>
                    </a:lnTo>
                    <a:cubicBezTo>
                      <a:pt x="117382" y="586168"/>
                      <a:pt x="0" y="457160"/>
                      <a:pt x="0" y="298021"/>
                    </a:cubicBezTo>
                    <a:cubicBezTo>
                      <a:pt x="0" y="139406"/>
                      <a:pt x="116610" y="10724"/>
                      <a:pt x="260750" y="10033"/>
                    </a:cubicBezTo>
                    <a:cubicBezTo>
                      <a:pt x="268698" y="5310"/>
                      <a:pt x="277451" y="2412"/>
                      <a:pt x="28645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9" name="フリーフォーム 568"/>
              <p:cNvSpPr/>
              <p:nvPr/>
            </p:nvSpPr>
            <p:spPr>
              <a:xfrm>
                <a:off x="1161159" y="6106343"/>
                <a:ext cx="323141" cy="176213"/>
              </a:xfrm>
              <a:custGeom>
                <a:avLst/>
                <a:gdLst>
                  <a:gd name="connsiteX0" fmla="*/ 109057 w 323141"/>
                  <a:gd name="connsiteY0" fmla="*/ 0 h 176213"/>
                  <a:gd name="connsiteX1" fmla="*/ 213831 w 323141"/>
                  <a:gd name="connsiteY1" fmla="*/ 0 h 176213"/>
                  <a:gd name="connsiteX2" fmla="*/ 240026 w 323141"/>
                  <a:gd name="connsiteY2" fmla="*/ 26195 h 176213"/>
                  <a:gd name="connsiteX3" fmla="*/ 240026 w 323141"/>
                  <a:gd name="connsiteY3" fmla="*/ 130480 h 176213"/>
                  <a:gd name="connsiteX4" fmla="*/ 323141 w 323141"/>
                  <a:gd name="connsiteY4" fmla="*/ 130480 h 176213"/>
                  <a:gd name="connsiteX5" fmla="*/ 322918 w 323141"/>
                  <a:gd name="connsiteY5" fmla="*/ 131418 h 176213"/>
                  <a:gd name="connsiteX6" fmla="*/ 317770 w 323141"/>
                  <a:gd name="connsiteY6" fmla="*/ 136147 h 176213"/>
                  <a:gd name="connsiteX7" fmla="*/ 161571 w 323141"/>
                  <a:gd name="connsiteY7" fmla="*/ 176213 h 176213"/>
                  <a:gd name="connsiteX8" fmla="*/ 5373 w 323141"/>
                  <a:gd name="connsiteY8" fmla="*/ 136147 h 176213"/>
                  <a:gd name="connsiteX9" fmla="*/ 223 w 323141"/>
                  <a:gd name="connsiteY9" fmla="*/ 131417 h 176213"/>
                  <a:gd name="connsiteX10" fmla="*/ 0 w 323141"/>
                  <a:gd name="connsiteY10" fmla="*/ 130480 h 176213"/>
                  <a:gd name="connsiteX11" fmla="*/ 82862 w 323141"/>
                  <a:gd name="connsiteY11" fmla="*/ 130480 h 176213"/>
                  <a:gd name="connsiteX12" fmla="*/ 82862 w 323141"/>
                  <a:gd name="connsiteY12" fmla="*/ 26195 h 176213"/>
                  <a:gd name="connsiteX13" fmla="*/ 109057 w 323141"/>
                  <a:gd name="connsiteY13" fmla="*/ 0 h 176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3141" h="176213">
                    <a:moveTo>
                      <a:pt x="109057" y="0"/>
                    </a:moveTo>
                    <a:lnTo>
                      <a:pt x="213831" y="0"/>
                    </a:lnTo>
                    <a:cubicBezTo>
                      <a:pt x="228298" y="0"/>
                      <a:pt x="240026" y="11728"/>
                      <a:pt x="240026" y="26195"/>
                    </a:cubicBezTo>
                    <a:lnTo>
                      <a:pt x="240026" y="130480"/>
                    </a:lnTo>
                    <a:lnTo>
                      <a:pt x="323141" y="130480"/>
                    </a:lnTo>
                    <a:lnTo>
                      <a:pt x="322918" y="131418"/>
                    </a:lnTo>
                    <a:lnTo>
                      <a:pt x="317770" y="136147"/>
                    </a:lnTo>
                    <a:cubicBezTo>
                      <a:pt x="277795" y="160902"/>
                      <a:pt x="222571" y="176213"/>
                      <a:pt x="161571" y="176213"/>
                    </a:cubicBezTo>
                    <a:cubicBezTo>
                      <a:pt x="100572" y="176213"/>
                      <a:pt x="45347" y="160902"/>
                      <a:pt x="5373" y="136147"/>
                    </a:cubicBezTo>
                    <a:lnTo>
                      <a:pt x="223" y="131417"/>
                    </a:lnTo>
                    <a:lnTo>
                      <a:pt x="0" y="130480"/>
                    </a:lnTo>
                    <a:lnTo>
                      <a:pt x="82862" y="130480"/>
                    </a:lnTo>
                    <a:lnTo>
                      <a:pt x="82862" y="26195"/>
                    </a:lnTo>
                    <a:cubicBezTo>
                      <a:pt x="82862" y="11728"/>
                      <a:pt x="94590" y="0"/>
                      <a:pt x="10905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0" name="片側の 2 つの角を丸めた四角形 569"/>
              <p:cNvSpPr/>
              <p:nvPr/>
            </p:nvSpPr>
            <p:spPr>
              <a:xfrm>
                <a:off x="992560" y="6237312"/>
                <a:ext cx="675818" cy="339232"/>
              </a:xfrm>
              <a:prstGeom prst="round2SameRect">
                <a:avLst>
                  <a:gd name="adj1" fmla="val 39892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1" name="台形 570"/>
              <p:cNvSpPr/>
              <p:nvPr/>
            </p:nvSpPr>
            <p:spPr>
              <a:xfrm rot="10800000">
                <a:off x="1193527" y="6240721"/>
                <a:ext cx="278556" cy="335821"/>
              </a:xfrm>
              <a:prstGeom prst="trapezoid">
                <a:avLst>
                  <a:gd name="adj" fmla="val 36392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72" name="グループ化 571"/>
              <p:cNvGrpSpPr/>
              <p:nvPr/>
            </p:nvGrpSpPr>
            <p:grpSpPr>
              <a:xfrm>
                <a:off x="903440" y="5381649"/>
                <a:ext cx="834570" cy="787400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594" name="グループ化 593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599" name="円/楕円 598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00" name="円/楕円 599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95" name="グループ化 594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597" name="円/楕円 596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8" name="円/楕円 597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96" name="円/楕円 595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73" name="円/楕円 27"/>
              <p:cNvSpPr/>
              <p:nvPr/>
            </p:nvSpPr>
            <p:spPr>
              <a:xfrm rot="10800000">
                <a:off x="1186122" y="6047195"/>
                <a:ext cx="275499" cy="37695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58 w 3255101"/>
                  <a:gd name="connsiteY0" fmla="*/ 0 h 346285"/>
                  <a:gd name="connsiteX1" fmla="*/ 3210476 w 3255101"/>
                  <a:gd name="connsiteY1" fmla="*/ 0 h 346285"/>
                  <a:gd name="connsiteX2" fmla="*/ 1605267 w 3255101"/>
                  <a:gd name="connsiteY2" fmla="*/ 346285 h 346285"/>
                  <a:gd name="connsiteX3" fmla="*/ 58 w 3255101"/>
                  <a:gd name="connsiteY3" fmla="*/ 0 h 346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55101" h="346285">
                    <a:moveTo>
                      <a:pt x="58" y="0"/>
                    </a:moveTo>
                    <a:cubicBezTo>
                      <a:pt x="267593" y="-57714"/>
                      <a:pt x="2942941" y="-57714"/>
                      <a:pt x="3210476" y="0"/>
                    </a:cubicBezTo>
                    <a:cubicBezTo>
                      <a:pt x="3478011" y="57714"/>
                      <a:pt x="2491799" y="346285"/>
                      <a:pt x="1605267" y="346285"/>
                    </a:cubicBezTo>
                    <a:cubicBezTo>
                      <a:pt x="718735" y="346285"/>
                      <a:pt x="-7588" y="76238"/>
                      <a:pt x="5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4" name="円/楕円 27"/>
              <p:cNvSpPr/>
              <p:nvPr/>
            </p:nvSpPr>
            <p:spPr>
              <a:xfrm rot="10800000">
                <a:off x="1027405" y="5615527"/>
                <a:ext cx="18745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5" name="円/楕円 27"/>
              <p:cNvSpPr/>
              <p:nvPr/>
            </p:nvSpPr>
            <p:spPr>
              <a:xfrm rot="1800000">
                <a:off x="1433805" y="5615527"/>
                <a:ext cx="18745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6" name="正方形/長方形 67"/>
              <p:cNvSpPr/>
              <p:nvPr/>
            </p:nvSpPr>
            <p:spPr>
              <a:xfrm>
                <a:off x="1303452" y="5956511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77" name="グループ化 576"/>
              <p:cNvGrpSpPr/>
              <p:nvPr/>
            </p:nvGrpSpPr>
            <p:grpSpPr>
              <a:xfrm>
                <a:off x="1092826" y="6240722"/>
                <a:ext cx="483392" cy="335822"/>
                <a:chOff x="3133728" y="2770919"/>
                <a:chExt cx="483392" cy="344850"/>
              </a:xfrm>
              <a:solidFill>
                <a:srgbClr val="002060"/>
              </a:solidFill>
            </p:grpSpPr>
            <p:sp>
              <p:nvSpPr>
                <p:cNvPr id="592" name="平行四辺形 19"/>
                <p:cNvSpPr/>
                <p:nvPr/>
              </p:nvSpPr>
              <p:spPr>
                <a:xfrm>
                  <a:off x="3376812" y="2770919"/>
                  <a:ext cx="240308" cy="34485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308" h="344850">
                      <a:moveTo>
                        <a:pt x="0" y="344850"/>
                      </a:moveTo>
                      <a:lnTo>
                        <a:pt x="139412" y="0"/>
                      </a:lnTo>
                      <a:lnTo>
                        <a:pt x="206971" y="856"/>
                      </a:lnTo>
                      <a:lnTo>
                        <a:pt x="240308" y="133350"/>
                      </a:lnTo>
                      <a:lnTo>
                        <a:pt x="142676" y="177069"/>
                      </a:lnTo>
                      <a:lnTo>
                        <a:pt x="155665" y="344850"/>
                      </a:lnTo>
                      <a:lnTo>
                        <a:pt x="0" y="3448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93" name="平行四辺形 19"/>
                <p:cNvSpPr/>
                <p:nvPr/>
              </p:nvSpPr>
              <p:spPr>
                <a:xfrm flipH="1">
                  <a:off x="3133728" y="2770919"/>
                  <a:ext cx="240308" cy="34485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308" h="344850">
                      <a:moveTo>
                        <a:pt x="0" y="344850"/>
                      </a:moveTo>
                      <a:lnTo>
                        <a:pt x="139412" y="0"/>
                      </a:lnTo>
                      <a:lnTo>
                        <a:pt x="206971" y="856"/>
                      </a:lnTo>
                      <a:lnTo>
                        <a:pt x="240308" y="133350"/>
                      </a:lnTo>
                      <a:lnTo>
                        <a:pt x="142676" y="177069"/>
                      </a:lnTo>
                      <a:lnTo>
                        <a:pt x="155665" y="344850"/>
                      </a:lnTo>
                      <a:lnTo>
                        <a:pt x="0" y="3448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78" name="グループ化 577"/>
              <p:cNvGrpSpPr/>
              <p:nvPr/>
            </p:nvGrpSpPr>
            <p:grpSpPr>
              <a:xfrm>
                <a:off x="1107810" y="6236191"/>
                <a:ext cx="423862" cy="102054"/>
                <a:chOff x="3151980" y="2770920"/>
                <a:chExt cx="423862" cy="112796"/>
              </a:xfrm>
              <a:solidFill>
                <a:sysClr val="window" lastClr="FFFFFF"/>
              </a:solidFill>
            </p:grpSpPr>
            <p:sp>
              <p:nvSpPr>
                <p:cNvPr id="590" name="平行四辺形 589"/>
                <p:cNvSpPr/>
                <p:nvPr/>
              </p:nvSpPr>
              <p:spPr>
                <a:xfrm>
                  <a:off x="3151980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91" name="平行四辺形 590"/>
                <p:cNvSpPr/>
                <p:nvPr/>
              </p:nvSpPr>
              <p:spPr>
                <a:xfrm flipH="1">
                  <a:off x="3363911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79" name="グループ化 578"/>
              <p:cNvGrpSpPr/>
              <p:nvPr/>
            </p:nvGrpSpPr>
            <p:grpSpPr>
              <a:xfrm>
                <a:off x="1217539" y="6236191"/>
                <a:ext cx="210380" cy="83608"/>
                <a:chOff x="536380" y="6291217"/>
                <a:chExt cx="261598" cy="147718"/>
              </a:xfrm>
            </p:grpSpPr>
            <p:sp>
              <p:nvSpPr>
                <p:cNvPr id="585" name="台形 584"/>
                <p:cNvSpPr/>
                <p:nvPr/>
              </p:nvSpPr>
              <p:spPr>
                <a:xfrm rot="14400000" flipV="1">
                  <a:off x="564636" y="6324561"/>
                  <a:ext cx="86116" cy="142628"/>
                </a:xfrm>
                <a:prstGeom prst="trapezoid">
                  <a:avLst>
                    <a:gd name="adj" fmla="val 31027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6" name="台形 585"/>
                <p:cNvSpPr/>
                <p:nvPr/>
              </p:nvSpPr>
              <p:spPr>
                <a:xfrm rot="5400000">
                  <a:off x="542925" y="6284673"/>
                  <a:ext cx="129540" cy="142628"/>
                </a:xfrm>
                <a:prstGeom prst="trapezoid">
                  <a:avLst>
                    <a:gd name="adj" fmla="val 31027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7" name="台形 586"/>
                <p:cNvSpPr/>
                <p:nvPr/>
              </p:nvSpPr>
              <p:spPr>
                <a:xfrm rot="7200000" flipH="1" flipV="1">
                  <a:off x="672750" y="6324563"/>
                  <a:ext cx="86116" cy="142628"/>
                </a:xfrm>
                <a:prstGeom prst="trapezoid">
                  <a:avLst>
                    <a:gd name="adj" fmla="val 31027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8" name="台形 587"/>
                <p:cNvSpPr/>
                <p:nvPr/>
              </p:nvSpPr>
              <p:spPr>
                <a:xfrm rot="16200000" flipH="1">
                  <a:off x="661894" y="6284674"/>
                  <a:ext cx="129540" cy="142628"/>
                </a:xfrm>
                <a:prstGeom prst="trapezoid">
                  <a:avLst>
                    <a:gd name="adj" fmla="val 31027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9" name="角丸四角形 588"/>
                <p:cNvSpPr/>
                <p:nvPr/>
              </p:nvSpPr>
              <p:spPr>
                <a:xfrm>
                  <a:off x="629407" y="6319408"/>
                  <a:ext cx="72433" cy="8115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80" name="月 579"/>
              <p:cNvSpPr/>
              <p:nvPr/>
            </p:nvSpPr>
            <p:spPr>
              <a:xfrm>
                <a:off x="944851" y="5438394"/>
                <a:ext cx="198316" cy="499360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1" name="円/楕円 580"/>
              <p:cNvSpPr/>
              <p:nvPr/>
            </p:nvSpPr>
            <p:spPr>
              <a:xfrm>
                <a:off x="1136276" y="5715958"/>
                <a:ext cx="55041" cy="12110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2" name="円/楕円 581"/>
              <p:cNvSpPr/>
              <p:nvPr/>
            </p:nvSpPr>
            <p:spPr>
              <a:xfrm>
                <a:off x="1462885" y="5715958"/>
                <a:ext cx="55041" cy="12110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3" name="月 582"/>
              <p:cNvSpPr/>
              <p:nvPr/>
            </p:nvSpPr>
            <p:spPr>
              <a:xfrm>
                <a:off x="1079189" y="5404347"/>
                <a:ext cx="95311" cy="294787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4" name="月 583"/>
              <p:cNvSpPr/>
              <p:nvPr/>
            </p:nvSpPr>
            <p:spPr>
              <a:xfrm>
                <a:off x="1145144" y="5373216"/>
                <a:ext cx="95311" cy="294787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62" name="グループ化 561"/>
            <p:cNvGrpSpPr/>
            <p:nvPr/>
          </p:nvGrpSpPr>
          <p:grpSpPr>
            <a:xfrm>
              <a:off x="526161" y="4906310"/>
              <a:ext cx="920992" cy="1154298"/>
              <a:chOff x="954587" y="3824124"/>
              <a:chExt cx="1334007" cy="1671939"/>
            </a:xfrm>
          </p:grpSpPr>
          <p:sp>
            <p:nvSpPr>
              <p:cNvPr id="563" name="フリーフォーム 562"/>
              <p:cNvSpPr/>
              <p:nvPr/>
            </p:nvSpPr>
            <p:spPr>
              <a:xfrm rot="5086986">
                <a:off x="1699644" y="3768716"/>
                <a:ext cx="533542" cy="64435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4" name="台形 563"/>
              <p:cNvSpPr/>
              <p:nvPr/>
            </p:nvSpPr>
            <p:spPr>
              <a:xfrm rot="3131812">
                <a:off x="1486990" y="4215402"/>
                <a:ext cx="314361" cy="179964"/>
              </a:xfrm>
              <a:prstGeom prst="trapezoid">
                <a:avLst>
                  <a:gd name="adj" fmla="val 11241"/>
                </a:avLst>
              </a:prstGeom>
              <a:solidFill>
                <a:srgbClr val="00206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5" name="フリーフォーム 564"/>
              <p:cNvSpPr/>
              <p:nvPr/>
            </p:nvSpPr>
            <p:spPr>
              <a:xfrm rot="13931812">
                <a:off x="893062" y="4462147"/>
                <a:ext cx="1095441" cy="972391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259030 w 1136084"/>
                  <a:gd name="connsiteY9" fmla="*/ 368730 h 972391"/>
                  <a:gd name="connsiteX0" fmla="*/ 1 w 1095441"/>
                  <a:gd name="connsiteY0" fmla="*/ 40942 h 972391"/>
                  <a:gd name="connsiteX1" fmla="*/ 926388 w 1095441"/>
                  <a:gd name="connsiteY1" fmla="*/ 0 h 972391"/>
                  <a:gd name="connsiteX2" fmla="*/ 990652 w 1095441"/>
                  <a:gd name="connsiteY2" fmla="*/ 12974 h 972391"/>
                  <a:gd name="connsiteX3" fmla="*/ 995975 w 1095441"/>
                  <a:gd name="connsiteY3" fmla="*/ 16563 h 972391"/>
                  <a:gd name="connsiteX4" fmla="*/ 996545 w 1095441"/>
                  <a:gd name="connsiteY4" fmla="*/ 16678 h 972391"/>
                  <a:gd name="connsiteX5" fmla="*/ 1095441 w 1095441"/>
                  <a:gd name="connsiteY5" fmla="*/ 165878 h 972391"/>
                  <a:gd name="connsiteX6" fmla="*/ 1095441 w 1095441"/>
                  <a:gd name="connsiteY6" fmla="*/ 972391 h 972391"/>
                  <a:gd name="connsiteX7" fmla="*/ 771591 w 1095441"/>
                  <a:gd name="connsiteY7" fmla="*/ 972391 h 972391"/>
                  <a:gd name="connsiteX8" fmla="*/ 771591 w 1095441"/>
                  <a:gd name="connsiteY8" fmla="*/ 330200 h 972391"/>
                  <a:gd name="connsiteX9" fmla="*/ 218387 w 1095441"/>
                  <a:gd name="connsiteY9" fmla="*/ 368730 h 972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5441" h="972391">
                    <a:moveTo>
                      <a:pt x="1" y="40942"/>
                    </a:moveTo>
                    <a:lnTo>
                      <a:pt x="926388" y="0"/>
                    </a:lnTo>
                    <a:cubicBezTo>
                      <a:pt x="949184" y="0"/>
                      <a:pt x="970900" y="4620"/>
                      <a:pt x="990652" y="12974"/>
                    </a:cubicBezTo>
                    <a:lnTo>
                      <a:pt x="995975" y="16563"/>
                    </a:lnTo>
                    <a:lnTo>
                      <a:pt x="996545" y="16678"/>
                    </a:lnTo>
                    <a:cubicBezTo>
                      <a:pt x="1054662" y="41259"/>
                      <a:pt x="1095441" y="98806"/>
                      <a:pt x="1095441" y="165878"/>
                    </a:cubicBezTo>
                    <a:lnTo>
                      <a:pt x="1095441" y="972391"/>
                    </a:lnTo>
                    <a:lnTo>
                      <a:pt x="771591" y="972391"/>
                    </a:lnTo>
                    <a:lnTo>
                      <a:pt x="771591" y="330200"/>
                    </a:lnTo>
                    <a:cubicBezTo>
                      <a:pt x="568283" y="330948"/>
                      <a:pt x="421695" y="367982"/>
                      <a:pt x="218387" y="368730"/>
                    </a:cubicBezTo>
                  </a:path>
                </a:pathLst>
              </a:custGeom>
              <a:solidFill>
                <a:srgbClr val="00206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601" name="グループ化 600"/>
          <p:cNvGrpSpPr/>
          <p:nvPr/>
        </p:nvGrpSpPr>
        <p:grpSpPr>
          <a:xfrm>
            <a:off x="2390431" y="4710735"/>
            <a:ext cx="1397820" cy="1600125"/>
            <a:chOff x="2390431" y="4710735"/>
            <a:chExt cx="1397820" cy="1600125"/>
          </a:xfrm>
        </p:grpSpPr>
        <p:grpSp>
          <p:nvGrpSpPr>
            <p:cNvPr id="602" name="グループ化 601"/>
            <p:cNvGrpSpPr/>
            <p:nvPr/>
          </p:nvGrpSpPr>
          <p:grpSpPr>
            <a:xfrm>
              <a:off x="2529287" y="4710735"/>
              <a:ext cx="1095605" cy="1600125"/>
              <a:chOff x="1382142" y="2998081"/>
              <a:chExt cx="903311" cy="1319281"/>
            </a:xfrm>
          </p:grpSpPr>
          <p:sp>
            <p:nvSpPr>
              <p:cNvPr id="605" name="円/楕円 604"/>
              <p:cNvSpPr/>
              <p:nvPr/>
            </p:nvSpPr>
            <p:spPr>
              <a:xfrm>
                <a:off x="1448133" y="3108425"/>
                <a:ext cx="778193" cy="89086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06" name="グループ化 605"/>
              <p:cNvGrpSpPr/>
              <p:nvPr/>
            </p:nvGrpSpPr>
            <p:grpSpPr>
              <a:xfrm>
                <a:off x="1419947" y="3065298"/>
                <a:ext cx="834570" cy="1252064"/>
                <a:chOff x="1975302" y="5324480"/>
                <a:chExt cx="834570" cy="1252064"/>
              </a:xfrm>
            </p:grpSpPr>
            <p:sp>
              <p:nvSpPr>
                <p:cNvPr id="611" name="円/楕円 708"/>
                <p:cNvSpPr/>
                <p:nvPr/>
              </p:nvSpPr>
              <p:spPr>
                <a:xfrm>
                  <a:off x="1994887" y="5324480"/>
                  <a:ext cx="795397" cy="6342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5397" h="634204">
                      <a:moveTo>
                        <a:pt x="317102" y="0"/>
                      </a:moveTo>
                      <a:cubicBezTo>
                        <a:pt x="345067" y="0"/>
                        <a:pt x="372186" y="3620"/>
                        <a:pt x="397699" y="11623"/>
                      </a:cubicBezTo>
                      <a:cubicBezTo>
                        <a:pt x="423212" y="3620"/>
                        <a:pt x="450331" y="0"/>
                        <a:pt x="478295" y="0"/>
                      </a:cubicBezTo>
                      <a:cubicBezTo>
                        <a:pt x="653426" y="0"/>
                        <a:pt x="795397" y="141971"/>
                        <a:pt x="795397" y="317102"/>
                      </a:cubicBezTo>
                      <a:cubicBezTo>
                        <a:pt x="795397" y="492233"/>
                        <a:pt x="653426" y="634204"/>
                        <a:pt x="478295" y="634204"/>
                      </a:cubicBezTo>
                      <a:cubicBezTo>
                        <a:pt x="450331" y="634204"/>
                        <a:pt x="423212" y="630584"/>
                        <a:pt x="397699" y="622581"/>
                      </a:cubicBezTo>
                      <a:cubicBezTo>
                        <a:pt x="372186" y="630584"/>
                        <a:pt x="345067" y="634204"/>
                        <a:pt x="317102" y="634204"/>
                      </a:cubicBezTo>
                      <a:cubicBezTo>
                        <a:pt x="141971" y="634204"/>
                        <a:pt x="0" y="492233"/>
                        <a:pt x="0" y="317102"/>
                      </a:cubicBezTo>
                      <a:cubicBezTo>
                        <a:pt x="0" y="141971"/>
                        <a:pt x="141971" y="0"/>
                        <a:pt x="31710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12" name="片側の 2 つの角を丸めた四角形 611"/>
                <p:cNvSpPr/>
                <p:nvPr/>
              </p:nvSpPr>
              <p:spPr>
                <a:xfrm>
                  <a:off x="2072680" y="6237312"/>
                  <a:ext cx="639814" cy="33923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44546A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13" name="フリーフォーム 612"/>
                <p:cNvSpPr/>
                <p:nvPr/>
              </p:nvSpPr>
              <p:spPr>
                <a:xfrm>
                  <a:off x="2261581" y="6088901"/>
                  <a:ext cx="265453" cy="273984"/>
                </a:xfrm>
                <a:custGeom>
                  <a:avLst/>
                  <a:gdLst>
                    <a:gd name="connsiteX0" fmla="*/ 109057 w 323141"/>
                    <a:gd name="connsiteY0" fmla="*/ 0 h 470199"/>
                    <a:gd name="connsiteX1" fmla="*/ 213831 w 323141"/>
                    <a:gd name="connsiteY1" fmla="*/ 0 h 470199"/>
                    <a:gd name="connsiteX2" fmla="*/ 240026 w 323141"/>
                    <a:gd name="connsiteY2" fmla="*/ 26195 h 470199"/>
                    <a:gd name="connsiteX3" fmla="*/ 240026 w 323141"/>
                    <a:gd name="connsiteY3" fmla="*/ 130480 h 470199"/>
                    <a:gd name="connsiteX4" fmla="*/ 323141 w 323141"/>
                    <a:gd name="connsiteY4" fmla="*/ 130480 h 470199"/>
                    <a:gd name="connsiteX5" fmla="*/ 242356 w 323141"/>
                    <a:gd name="connsiteY5" fmla="*/ 470199 h 470199"/>
                    <a:gd name="connsiteX6" fmla="*/ 80785 w 323141"/>
                    <a:gd name="connsiteY6" fmla="*/ 470199 h 470199"/>
                    <a:gd name="connsiteX7" fmla="*/ 0 w 323141"/>
                    <a:gd name="connsiteY7" fmla="*/ 130480 h 470199"/>
                    <a:gd name="connsiteX8" fmla="*/ 82862 w 323141"/>
                    <a:gd name="connsiteY8" fmla="*/ 130480 h 470199"/>
                    <a:gd name="connsiteX9" fmla="*/ 82862 w 323141"/>
                    <a:gd name="connsiteY9" fmla="*/ 26195 h 470199"/>
                    <a:gd name="connsiteX10" fmla="*/ 109057 w 323141"/>
                    <a:gd name="connsiteY10" fmla="*/ 0 h 470199"/>
                    <a:gd name="connsiteX0" fmla="*/ 109057 w 323141"/>
                    <a:gd name="connsiteY0" fmla="*/ 0 h 470199"/>
                    <a:gd name="connsiteX1" fmla="*/ 213831 w 323141"/>
                    <a:gd name="connsiteY1" fmla="*/ 0 h 470199"/>
                    <a:gd name="connsiteX2" fmla="*/ 240026 w 323141"/>
                    <a:gd name="connsiteY2" fmla="*/ 26195 h 470199"/>
                    <a:gd name="connsiteX3" fmla="*/ 240026 w 323141"/>
                    <a:gd name="connsiteY3" fmla="*/ 130480 h 470199"/>
                    <a:gd name="connsiteX4" fmla="*/ 323141 w 323141"/>
                    <a:gd name="connsiteY4" fmla="*/ 130480 h 470199"/>
                    <a:gd name="connsiteX5" fmla="*/ 242356 w 323141"/>
                    <a:gd name="connsiteY5" fmla="*/ 470199 h 470199"/>
                    <a:gd name="connsiteX6" fmla="*/ 145717 w 323141"/>
                    <a:gd name="connsiteY6" fmla="*/ 272079 h 470199"/>
                    <a:gd name="connsiteX7" fmla="*/ 0 w 323141"/>
                    <a:gd name="connsiteY7" fmla="*/ 130480 h 470199"/>
                    <a:gd name="connsiteX8" fmla="*/ 82862 w 323141"/>
                    <a:gd name="connsiteY8" fmla="*/ 130480 h 470199"/>
                    <a:gd name="connsiteX9" fmla="*/ 82862 w 323141"/>
                    <a:gd name="connsiteY9" fmla="*/ 26195 h 470199"/>
                    <a:gd name="connsiteX10" fmla="*/ 109057 w 323141"/>
                    <a:gd name="connsiteY10" fmla="*/ 0 h 470199"/>
                    <a:gd name="connsiteX0" fmla="*/ 109057 w 323141"/>
                    <a:gd name="connsiteY0" fmla="*/ 0 h 273984"/>
                    <a:gd name="connsiteX1" fmla="*/ 213831 w 323141"/>
                    <a:gd name="connsiteY1" fmla="*/ 0 h 273984"/>
                    <a:gd name="connsiteX2" fmla="*/ 240026 w 323141"/>
                    <a:gd name="connsiteY2" fmla="*/ 26195 h 273984"/>
                    <a:gd name="connsiteX3" fmla="*/ 240026 w 323141"/>
                    <a:gd name="connsiteY3" fmla="*/ 130480 h 273984"/>
                    <a:gd name="connsiteX4" fmla="*/ 323141 w 323141"/>
                    <a:gd name="connsiteY4" fmla="*/ 130480 h 273984"/>
                    <a:gd name="connsiteX5" fmla="*/ 200614 w 323141"/>
                    <a:gd name="connsiteY5" fmla="*/ 273984 h 273984"/>
                    <a:gd name="connsiteX6" fmla="*/ 145717 w 323141"/>
                    <a:gd name="connsiteY6" fmla="*/ 272079 h 273984"/>
                    <a:gd name="connsiteX7" fmla="*/ 0 w 323141"/>
                    <a:gd name="connsiteY7" fmla="*/ 130480 h 273984"/>
                    <a:gd name="connsiteX8" fmla="*/ 82862 w 323141"/>
                    <a:gd name="connsiteY8" fmla="*/ 130480 h 273984"/>
                    <a:gd name="connsiteX9" fmla="*/ 82862 w 323141"/>
                    <a:gd name="connsiteY9" fmla="*/ 26195 h 273984"/>
                    <a:gd name="connsiteX10" fmla="*/ 109057 w 323141"/>
                    <a:gd name="connsiteY10" fmla="*/ 0 h 273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3141" h="273984">
                      <a:moveTo>
                        <a:pt x="109057" y="0"/>
                      </a:moveTo>
                      <a:lnTo>
                        <a:pt x="213831" y="0"/>
                      </a:lnTo>
                      <a:cubicBezTo>
                        <a:pt x="228298" y="0"/>
                        <a:pt x="240026" y="11728"/>
                        <a:pt x="240026" y="26195"/>
                      </a:cubicBezTo>
                      <a:lnTo>
                        <a:pt x="240026" y="130480"/>
                      </a:lnTo>
                      <a:lnTo>
                        <a:pt x="323141" y="130480"/>
                      </a:lnTo>
                      <a:lnTo>
                        <a:pt x="200614" y="273984"/>
                      </a:lnTo>
                      <a:lnTo>
                        <a:pt x="145717" y="272079"/>
                      </a:lnTo>
                      <a:lnTo>
                        <a:pt x="0" y="130480"/>
                      </a:lnTo>
                      <a:lnTo>
                        <a:pt x="82862" y="130480"/>
                      </a:lnTo>
                      <a:lnTo>
                        <a:pt x="82862" y="26195"/>
                      </a:lnTo>
                      <a:cubicBezTo>
                        <a:pt x="82862" y="11728"/>
                        <a:pt x="94590" y="0"/>
                        <a:pt x="109057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14" name="台形 613"/>
                <p:cNvSpPr/>
                <p:nvPr/>
              </p:nvSpPr>
              <p:spPr>
                <a:xfrm rot="10800000">
                  <a:off x="2286418" y="6302561"/>
                  <a:ext cx="207764" cy="139038"/>
                </a:xfrm>
                <a:prstGeom prst="trapezoid">
                  <a:avLst>
                    <a:gd name="adj" fmla="val 58044"/>
                  </a:avLst>
                </a:prstGeom>
                <a:solidFill>
                  <a:srgbClr val="44546A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15" name="グループ化 614"/>
                <p:cNvGrpSpPr/>
                <p:nvPr/>
              </p:nvGrpSpPr>
              <p:grpSpPr>
                <a:xfrm>
                  <a:off x="1975302" y="5381649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638" name="グループ化 637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643" name="円/楕円 642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44" name="円/楕円 643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639" name="グループ化 638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641" name="円/楕円 640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42" name="円/楕円 641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40" name="円/楕円 639"/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16" name="円/楕円 27"/>
                <p:cNvSpPr/>
                <p:nvPr/>
              </p:nvSpPr>
              <p:spPr>
                <a:xfrm>
                  <a:off x="2312468" y="605979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17" name="円/楕円 27"/>
                <p:cNvSpPr/>
                <p:nvPr/>
              </p:nvSpPr>
              <p:spPr>
                <a:xfrm rot="9900000">
                  <a:off x="2118635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18" name="円/楕円 27"/>
                <p:cNvSpPr/>
                <p:nvPr/>
              </p:nvSpPr>
              <p:spPr>
                <a:xfrm rot="11700000">
                  <a:off x="2525035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19" name="正方形/長方形 67"/>
                <p:cNvSpPr/>
                <p:nvPr/>
              </p:nvSpPr>
              <p:spPr>
                <a:xfrm>
                  <a:off x="2369527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20" name="二等辺三角形 619"/>
                <p:cNvSpPr/>
                <p:nvPr/>
              </p:nvSpPr>
              <p:spPr>
                <a:xfrm rot="3600000">
                  <a:off x="2311765" y="6433706"/>
                  <a:ext cx="97406" cy="86060"/>
                </a:xfrm>
                <a:prstGeom prst="triangle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21" name="二等辺三角形 620"/>
                <p:cNvSpPr/>
                <p:nvPr/>
              </p:nvSpPr>
              <p:spPr>
                <a:xfrm rot="1800000">
                  <a:off x="2320141" y="6463549"/>
                  <a:ext cx="97406" cy="86060"/>
                </a:xfrm>
                <a:prstGeom prst="triangle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22" name="二等辺三角形 621"/>
                <p:cNvSpPr/>
                <p:nvPr/>
              </p:nvSpPr>
              <p:spPr>
                <a:xfrm rot="18000000" flipH="1">
                  <a:off x="2369973" y="6433706"/>
                  <a:ext cx="97406" cy="86060"/>
                </a:xfrm>
                <a:prstGeom prst="triangle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23" name="二等辺三角形 622"/>
                <p:cNvSpPr/>
                <p:nvPr/>
              </p:nvSpPr>
              <p:spPr>
                <a:xfrm rot="19800000" flipH="1">
                  <a:off x="2378349" y="6463549"/>
                  <a:ext cx="97406" cy="86060"/>
                </a:xfrm>
                <a:prstGeom prst="triangle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24" name="フリーフォーム 623"/>
                <p:cNvSpPr/>
                <p:nvPr/>
              </p:nvSpPr>
              <p:spPr>
                <a:xfrm>
                  <a:off x="2100322" y="6210610"/>
                  <a:ext cx="287655" cy="255270"/>
                </a:xfrm>
                <a:custGeom>
                  <a:avLst/>
                  <a:gdLst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62865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62865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62865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62865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80010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4168 h 249913"/>
                    <a:gd name="connsiteX1" fmla="*/ 278130 w 278130"/>
                    <a:gd name="connsiteY1" fmla="*/ 249913 h 249913"/>
                    <a:gd name="connsiteX2" fmla="*/ 0 w 278130"/>
                    <a:gd name="connsiteY2" fmla="*/ 91798 h 249913"/>
                    <a:gd name="connsiteX3" fmla="*/ 80010 w 278130"/>
                    <a:gd name="connsiteY3" fmla="*/ 30838 h 249913"/>
                    <a:gd name="connsiteX4" fmla="*/ 194310 w 278130"/>
                    <a:gd name="connsiteY4" fmla="*/ 4168 h 249913"/>
                    <a:gd name="connsiteX0" fmla="*/ 194310 w 278130"/>
                    <a:gd name="connsiteY0" fmla="*/ 1875 h 247620"/>
                    <a:gd name="connsiteX1" fmla="*/ 278130 w 278130"/>
                    <a:gd name="connsiteY1" fmla="*/ 247620 h 247620"/>
                    <a:gd name="connsiteX2" fmla="*/ 0 w 278130"/>
                    <a:gd name="connsiteY2" fmla="*/ 89505 h 247620"/>
                    <a:gd name="connsiteX3" fmla="*/ 83820 w 278130"/>
                    <a:gd name="connsiteY3" fmla="*/ 36165 h 247620"/>
                    <a:gd name="connsiteX4" fmla="*/ 194310 w 278130"/>
                    <a:gd name="connsiteY4" fmla="*/ 1875 h 247620"/>
                    <a:gd name="connsiteX0" fmla="*/ 194310 w 278130"/>
                    <a:gd name="connsiteY0" fmla="*/ 1015 h 246760"/>
                    <a:gd name="connsiteX1" fmla="*/ 278130 w 278130"/>
                    <a:gd name="connsiteY1" fmla="*/ 246760 h 246760"/>
                    <a:gd name="connsiteX2" fmla="*/ 0 w 278130"/>
                    <a:gd name="connsiteY2" fmla="*/ 88645 h 246760"/>
                    <a:gd name="connsiteX3" fmla="*/ 83820 w 278130"/>
                    <a:gd name="connsiteY3" fmla="*/ 35305 h 246760"/>
                    <a:gd name="connsiteX4" fmla="*/ 194310 w 278130"/>
                    <a:gd name="connsiteY4" fmla="*/ 1015 h 246760"/>
                    <a:gd name="connsiteX0" fmla="*/ 194310 w 278130"/>
                    <a:gd name="connsiteY0" fmla="*/ 2048 h 247793"/>
                    <a:gd name="connsiteX1" fmla="*/ 278130 w 278130"/>
                    <a:gd name="connsiteY1" fmla="*/ 247793 h 247793"/>
                    <a:gd name="connsiteX2" fmla="*/ 0 w 278130"/>
                    <a:gd name="connsiteY2" fmla="*/ 89678 h 247793"/>
                    <a:gd name="connsiteX3" fmla="*/ 83820 w 278130"/>
                    <a:gd name="connsiteY3" fmla="*/ 30623 h 247793"/>
                    <a:gd name="connsiteX4" fmla="*/ 194310 w 278130"/>
                    <a:gd name="connsiteY4" fmla="*/ 2048 h 247793"/>
                    <a:gd name="connsiteX0" fmla="*/ 194310 w 278130"/>
                    <a:gd name="connsiteY0" fmla="*/ 6430 h 252175"/>
                    <a:gd name="connsiteX1" fmla="*/ 278130 w 278130"/>
                    <a:gd name="connsiteY1" fmla="*/ 252175 h 252175"/>
                    <a:gd name="connsiteX2" fmla="*/ 0 w 278130"/>
                    <a:gd name="connsiteY2" fmla="*/ 94060 h 252175"/>
                    <a:gd name="connsiteX3" fmla="*/ 72390 w 278130"/>
                    <a:gd name="connsiteY3" fmla="*/ 23575 h 252175"/>
                    <a:gd name="connsiteX4" fmla="*/ 194310 w 278130"/>
                    <a:gd name="connsiteY4" fmla="*/ 6430 h 252175"/>
                    <a:gd name="connsiteX0" fmla="*/ 194310 w 278130"/>
                    <a:gd name="connsiteY0" fmla="*/ 6430 h 252175"/>
                    <a:gd name="connsiteX1" fmla="*/ 278130 w 278130"/>
                    <a:gd name="connsiteY1" fmla="*/ 252175 h 252175"/>
                    <a:gd name="connsiteX2" fmla="*/ 0 w 278130"/>
                    <a:gd name="connsiteY2" fmla="*/ 94060 h 252175"/>
                    <a:gd name="connsiteX3" fmla="*/ 72390 w 278130"/>
                    <a:gd name="connsiteY3" fmla="*/ 23575 h 252175"/>
                    <a:gd name="connsiteX4" fmla="*/ 194310 w 278130"/>
                    <a:gd name="connsiteY4" fmla="*/ 6430 h 252175"/>
                    <a:gd name="connsiteX0" fmla="*/ 203835 w 287655"/>
                    <a:gd name="connsiteY0" fmla="*/ 6430 h 252175"/>
                    <a:gd name="connsiteX1" fmla="*/ 287655 w 287655"/>
                    <a:gd name="connsiteY1" fmla="*/ 252175 h 252175"/>
                    <a:gd name="connsiteX2" fmla="*/ 0 w 287655"/>
                    <a:gd name="connsiteY2" fmla="*/ 92155 h 252175"/>
                    <a:gd name="connsiteX3" fmla="*/ 81915 w 287655"/>
                    <a:gd name="connsiteY3" fmla="*/ 23575 h 252175"/>
                    <a:gd name="connsiteX4" fmla="*/ 203835 w 287655"/>
                    <a:gd name="connsiteY4" fmla="*/ 6430 h 252175"/>
                    <a:gd name="connsiteX0" fmla="*/ 201930 w 287655"/>
                    <a:gd name="connsiteY0" fmla="*/ 2565 h 257835"/>
                    <a:gd name="connsiteX1" fmla="*/ 287655 w 287655"/>
                    <a:gd name="connsiteY1" fmla="*/ 257835 h 257835"/>
                    <a:gd name="connsiteX2" fmla="*/ 0 w 287655"/>
                    <a:gd name="connsiteY2" fmla="*/ 97815 h 257835"/>
                    <a:gd name="connsiteX3" fmla="*/ 81915 w 287655"/>
                    <a:gd name="connsiteY3" fmla="*/ 29235 h 257835"/>
                    <a:gd name="connsiteX4" fmla="*/ 201930 w 287655"/>
                    <a:gd name="connsiteY4" fmla="*/ 2565 h 257835"/>
                    <a:gd name="connsiteX0" fmla="*/ 201930 w 287655"/>
                    <a:gd name="connsiteY0" fmla="*/ 0 h 255270"/>
                    <a:gd name="connsiteX1" fmla="*/ 287655 w 287655"/>
                    <a:gd name="connsiteY1" fmla="*/ 255270 h 255270"/>
                    <a:gd name="connsiteX2" fmla="*/ 0 w 287655"/>
                    <a:gd name="connsiteY2" fmla="*/ 95250 h 255270"/>
                    <a:gd name="connsiteX3" fmla="*/ 81915 w 287655"/>
                    <a:gd name="connsiteY3" fmla="*/ 26670 h 255270"/>
                    <a:gd name="connsiteX4" fmla="*/ 201930 w 287655"/>
                    <a:gd name="connsiteY4" fmla="*/ 0 h 255270"/>
                    <a:gd name="connsiteX0" fmla="*/ 201930 w 287655"/>
                    <a:gd name="connsiteY0" fmla="*/ 0 h 255270"/>
                    <a:gd name="connsiteX1" fmla="*/ 287655 w 287655"/>
                    <a:gd name="connsiteY1" fmla="*/ 255270 h 255270"/>
                    <a:gd name="connsiteX2" fmla="*/ 0 w 287655"/>
                    <a:gd name="connsiteY2" fmla="*/ 95250 h 255270"/>
                    <a:gd name="connsiteX3" fmla="*/ 85725 w 287655"/>
                    <a:gd name="connsiteY3" fmla="*/ 32385 h 255270"/>
                    <a:gd name="connsiteX4" fmla="*/ 201930 w 287655"/>
                    <a:gd name="connsiteY4" fmla="*/ 0 h 255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7655" h="255270">
                      <a:moveTo>
                        <a:pt x="201930" y="0"/>
                      </a:moveTo>
                      <a:lnTo>
                        <a:pt x="287655" y="255270"/>
                      </a:lnTo>
                      <a:lnTo>
                        <a:pt x="0" y="95250"/>
                      </a:lnTo>
                      <a:cubicBezTo>
                        <a:pt x="17145" y="63500"/>
                        <a:pt x="47625" y="52705"/>
                        <a:pt x="85725" y="32385"/>
                      </a:cubicBezTo>
                      <a:cubicBezTo>
                        <a:pt x="173355" y="-5080"/>
                        <a:pt x="152400" y="6985"/>
                        <a:pt x="201930" y="0"/>
                      </a:cubicBezTo>
                      <a:close/>
                    </a:path>
                  </a:pathLst>
                </a:custGeom>
                <a:solidFill>
                  <a:srgbClr val="5B9BD5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25" name="フリーフォーム 624"/>
                <p:cNvSpPr/>
                <p:nvPr/>
              </p:nvSpPr>
              <p:spPr>
                <a:xfrm flipH="1">
                  <a:off x="2402645" y="6210610"/>
                  <a:ext cx="287655" cy="255270"/>
                </a:xfrm>
                <a:custGeom>
                  <a:avLst/>
                  <a:gdLst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62865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62865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62865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62865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0 h 245745"/>
                    <a:gd name="connsiteX1" fmla="*/ 278130 w 278130"/>
                    <a:gd name="connsiteY1" fmla="*/ 245745 h 245745"/>
                    <a:gd name="connsiteX2" fmla="*/ 0 w 278130"/>
                    <a:gd name="connsiteY2" fmla="*/ 87630 h 245745"/>
                    <a:gd name="connsiteX3" fmla="*/ 80010 w 278130"/>
                    <a:gd name="connsiteY3" fmla="*/ 26670 h 245745"/>
                    <a:gd name="connsiteX4" fmla="*/ 194310 w 278130"/>
                    <a:gd name="connsiteY4" fmla="*/ 0 h 245745"/>
                    <a:gd name="connsiteX0" fmla="*/ 194310 w 278130"/>
                    <a:gd name="connsiteY0" fmla="*/ 4168 h 249913"/>
                    <a:gd name="connsiteX1" fmla="*/ 278130 w 278130"/>
                    <a:gd name="connsiteY1" fmla="*/ 249913 h 249913"/>
                    <a:gd name="connsiteX2" fmla="*/ 0 w 278130"/>
                    <a:gd name="connsiteY2" fmla="*/ 91798 h 249913"/>
                    <a:gd name="connsiteX3" fmla="*/ 80010 w 278130"/>
                    <a:gd name="connsiteY3" fmla="*/ 30838 h 249913"/>
                    <a:gd name="connsiteX4" fmla="*/ 194310 w 278130"/>
                    <a:gd name="connsiteY4" fmla="*/ 4168 h 249913"/>
                    <a:gd name="connsiteX0" fmla="*/ 194310 w 278130"/>
                    <a:gd name="connsiteY0" fmla="*/ 1875 h 247620"/>
                    <a:gd name="connsiteX1" fmla="*/ 278130 w 278130"/>
                    <a:gd name="connsiteY1" fmla="*/ 247620 h 247620"/>
                    <a:gd name="connsiteX2" fmla="*/ 0 w 278130"/>
                    <a:gd name="connsiteY2" fmla="*/ 89505 h 247620"/>
                    <a:gd name="connsiteX3" fmla="*/ 83820 w 278130"/>
                    <a:gd name="connsiteY3" fmla="*/ 36165 h 247620"/>
                    <a:gd name="connsiteX4" fmla="*/ 194310 w 278130"/>
                    <a:gd name="connsiteY4" fmla="*/ 1875 h 247620"/>
                    <a:gd name="connsiteX0" fmla="*/ 194310 w 278130"/>
                    <a:gd name="connsiteY0" fmla="*/ 1015 h 246760"/>
                    <a:gd name="connsiteX1" fmla="*/ 278130 w 278130"/>
                    <a:gd name="connsiteY1" fmla="*/ 246760 h 246760"/>
                    <a:gd name="connsiteX2" fmla="*/ 0 w 278130"/>
                    <a:gd name="connsiteY2" fmla="*/ 88645 h 246760"/>
                    <a:gd name="connsiteX3" fmla="*/ 83820 w 278130"/>
                    <a:gd name="connsiteY3" fmla="*/ 35305 h 246760"/>
                    <a:gd name="connsiteX4" fmla="*/ 194310 w 278130"/>
                    <a:gd name="connsiteY4" fmla="*/ 1015 h 246760"/>
                    <a:gd name="connsiteX0" fmla="*/ 194310 w 278130"/>
                    <a:gd name="connsiteY0" fmla="*/ 2048 h 247793"/>
                    <a:gd name="connsiteX1" fmla="*/ 278130 w 278130"/>
                    <a:gd name="connsiteY1" fmla="*/ 247793 h 247793"/>
                    <a:gd name="connsiteX2" fmla="*/ 0 w 278130"/>
                    <a:gd name="connsiteY2" fmla="*/ 89678 h 247793"/>
                    <a:gd name="connsiteX3" fmla="*/ 83820 w 278130"/>
                    <a:gd name="connsiteY3" fmla="*/ 30623 h 247793"/>
                    <a:gd name="connsiteX4" fmla="*/ 194310 w 278130"/>
                    <a:gd name="connsiteY4" fmla="*/ 2048 h 247793"/>
                    <a:gd name="connsiteX0" fmla="*/ 194310 w 278130"/>
                    <a:gd name="connsiteY0" fmla="*/ 6430 h 252175"/>
                    <a:gd name="connsiteX1" fmla="*/ 278130 w 278130"/>
                    <a:gd name="connsiteY1" fmla="*/ 252175 h 252175"/>
                    <a:gd name="connsiteX2" fmla="*/ 0 w 278130"/>
                    <a:gd name="connsiteY2" fmla="*/ 94060 h 252175"/>
                    <a:gd name="connsiteX3" fmla="*/ 72390 w 278130"/>
                    <a:gd name="connsiteY3" fmla="*/ 23575 h 252175"/>
                    <a:gd name="connsiteX4" fmla="*/ 194310 w 278130"/>
                    <a:gd name="connsiteY4" fmla="*/ 6430 h 252175"/>
                    <a:gd name="connsiteX0" fmla="*/ 194310 w 278130"/>
                    <a:gd name="connsiteY0" fmla="*/ 6430 h 252175"/>
                    <a:gd name="connsiteX1" fmla="*/ 278130 w 278130"/>
                    <a:gd name="connsiteY1" fmla="*/ 252175 h 252175"/>
                    <a:gd name="connsiteX2" fmla="*/ 0 w 278130"/>
                    <a:gd name="connsiteY2" fmla="*/ 94060 h 252175"/>
                    <a:gd name="connsiteX3" fmla="*/ 72390 w 278130"/>
                    <a:gd name="connsiteY3" fmla="*/ 23575 h 252175"/>
                    <a:gd name="connsiteX4" fmla="*/ 194310 w 278130"/>
                    <a:gd name="connsiteY4" fmla="*/ 6430 h 252175"/>
                    <a:gd name="connsiteX0" fmla="*/ 203835 w 287655"/>
                    <a:gd name="connsiteY0" fmla="*/ 6430 h 252175"/>
                    <a:gd name="connsiteX1" fmla="*/ 287655 w 287655"/>
                    <a:gd name="connsiteY1" fmla="*/ 252175 h 252175"/>
                    <a:gd name="connsiteX2" fmla="*/ 0 w 287655"/>
                    <a:gd name="connsiteY2" fmla="*/ 92155 h 252175"/>
                    <a:gd name="connsiteX3" fmla="*/ 81915 w 287655"/>
                    <a:gd name="connsiteY3" fmla="*/ 23575 h 252175"/>
                    <a:gd name="connsiteX4" fmla="*/ 203835 w 287655"/>
                    <a:gd name="connsiteY4" fmla="*/ 6430 h 252175"/>
                    <a:gd name="connsiteX0" fmla="*/ 201930 w 287655"/>
                    <a:gd name="connsiteY0" fmla="*/ 2565 h 257835"/>
                    <a:gd name="connsiteX1" fmla="*/ 287655 w 287655"/>
                    <a:gd name="connsiteY1" fmla="*/ 257835 h 257835"/>
                    <a:gd name="connsiteX2" fmla="*/ 0 w 287655"/>
                    <a:gd name="connsiteY2" fmla="*/ 97815 h 257835"/>
                    <a:gd name="connsiteX3" fmla="*/ 81915 w 287655"/>
                    <a:gd name="connsiteY3" fmla="*/ 29235 h 257835"/>
                    <a:gd name="connsiteX4" fmla="*/ 201930 w 287655"/>
                    <a:gd name="connsiteY4" fmla="*/ 2565 h 257835"/>
                    <a:gd name="connsiteX0" fmla="*/ 201930 w 287655"/>
                    <a:gd name="connsiteY0" fmla="*/ 0 h 255270"/>
                    <a:gd name="connsiteX1" fmla="*/ 287655 w 287655"/>
                    <a:gd name="connsiteY1" fmla="*/ 255270 h 255270"/>
                    <a:gd name="connsiteX2" fmla="*/ 0 w 287655"/>
                    <a:gd name="connsiteY2" fmla="*/ 95250 h 255270"/>
                    <a:gd name="connsiteX3" fmla="*/ 81915 w 287655"/>
                    <a:gd name="connsiteY3" fmla="*/ 26670 h 255270"/>
                    <a:gd name="connsiteX4" fmla="*/ 201930 w 287655"/>
                    <a:gd name="connsiteY4" fmla="*/ 0 h 255270"/>
                    <a:gd name="connsiteX0" fmla="*/ 201930 w 287655"/>
                    <a:gd name="connsiteY0" fmla="*/ 0 h 255270"/>
                    <a:gd name="connsiteX1" fmla="*/ 287655 w 287655"/>
                    <a:gd name="connsiteY1" fmla="*/ 255270 h 255270"/>
                    <a:gd name="connsiteX2" fmla="*/ 0 w 287655"/>
                    <a:gd name="connsiteY2" fmla="*/ 95250 h 255270"/>
                    <a:gd name="connsiteX3" fmla="*/ 85725 w 287655"/>
                    <a:gd name="connsiteY3" fmla="*/ 32385 h 255270"/>
                    <a:gd name="connsiteX4" fmla="*/ 201930 w 287655"/>
                    <a:gd name="connsiteY4" fmla="*/ 0 h 255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7655" h="255270">
                      <a:moveTo>
                        <a:pt x="201930" y="0"/>
                      </a:moveTo>
                      <a:lnTo>
                        <a:pt x="287655" y="255270"/>
                      </a:lnTo>
                      <a:lnTo>
                        <a:pt x="0" y="95250"/>
                      </a:lnTo>
                      <a:cubicBezTo>
                        <a:pt x="17145" y="63500"/>
                        <a:pt x="47625" y="52705"/>
                        <a:pt x="85725" y="32385"/>
                      </a:cubicBezTo>
                      <a:cubicBezTo>
                        <a:pt x="173355" y="-5080"/>
                        <a:pt x="152400" y="6985"/>
                        <a:pt x="201930" y="0"/>
                      </a:cubicBezTo>
                      <a:close/>
                    </a:path>
                  </a:pathLst>
                </a:custGeom>
                <a:solidFill>
                  <a:srgbClr val="5B9BD5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26" name="グループ化 625"/>
                <p:cNvGrpSpPr/>
                <p:nvPr/>
              </p:nvGrpSpPr>
              <p:grpSpPr>
                <a:xfrm>
                  <a:off x="2153968" y="5687130"/>
                  <a:ext cx="137588" cy="168414"/>
                  <a:chOff x="2153968" y="5687130"/>
                  <a:chExt cx="137588" cy="168414"/>
                </a:xfrm>
              </p:grpSpPr>
              <p:sp>
                <p:nvSpPr>
                  <p:cNvPr id="633" name="二等辺三角形 632"/>
                  <p:cNvSpPr/>
                  <p:nvPr/>
                </p:nvSpPr>
                <p:spPr>
                  <a:xfrm rot="18900000">
                    <a:off x="2153968" y="5687130"/>
                    <a:ext cx="45719" cy="69762"/>
                  </a:xfrm>
                  <a:prstGeom prst="triangl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634" name="グループ化 633"/>
                  <p:cNvGrpSpPr/>
                  <p:nvPr/>
                </p:nvGrpSpPr>
                <p:grpSpPr>
                  <a:xfrm>
                    <a:off x="2165452" y="5697472"/>
                    <a:ext cx="126104" cy="158072"/>
                    <a:chOff x="2896919" y="3691681"/>
                    <a:chExt cx="138000" cy="203092"/>
                  </a:xfrm>
                </p:grpSpPr>
                <p:sp>
                  <p:nvSpPr>
                    <p:cNvPr id="635" name="円/楕円 634"/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36" name="円/楕円 635"/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37" name="円/楕円 636"/>
                    <p:cNvSpPr/>
                    <p:nvPr/>
                  </p:nvSpPr>
                  <p:spPr>
                    <a:xfrm>
                      <a:off x="2921404" y="3747251"/>
                      <a:ext cx="89030" cy="115701"/>
                    </a:xfrm>
                    <a:prstGeom prst="ellipse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627" name="グループ化 626"/>
                <p:cNvGrpSpPr/>
                <p:nvPr/>
              </p:nvGrpSpPr>
              <p:grpSpPr>
                <a:xfrm>
                  <a:off x="2504728" y="5687130"/>
                  <a:ext cx="137588" cy="168414"/>
                  <a:chOff x="2153968" y="5687130"/>
                  <a:chExt cx="137588" cy="168414"/>
                </a:xfrm>
              </p:grpSpPr>
              <p:sp>
                <p:nvSpPr>
                  <p:cNvPr id="628" name="二等辺三角形 627"/>
                  <p:cNvSpPr/>
                  <p:nvPr/>
                </p:nvSpPr>
                <p:spPr>
                  <a:xfrm rot="18900000">
                    <a:off x="2153968" y="5687130"/>
                    <a:ext cx="45719" cy="69762"/>
                  </a:xfrm>
                  <a:prstGeom prst="triangl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629" name="グループ化 628"/>
                  <p:cNvGrpSpPr/>
                  <p:nvPr/>
                </p:nvGrpSpPr>
                <p:grpSpPr>
                  <a:xfrm>
                    <a:off x="2165452" y="5697472"/>
                    <a:ext cx="126104" cy="158072"/>
                    <a:chOff x="2896919" y="3691681"/>
                    <a:chExt cx="138000" cy="203092"/>
                  </a:xfrm>
                </p:grpSpPr>
                <p:sp>
                  <p:nvSpPr>
                    <p:cNvPr id="630" name="円/楕円 629"/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31" name="円/楕円 630"/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32" name="円/楕円 631"/>
                    <p:cNvSpPr/>
                    <p:nvPr/>
                  </p:nvSpPr>
                  <p:spPr>
                    <a:xfrm>
                      <a:off x="2921404" y="3747251"/>
                      <a:ext cx="89030" cy="115701"/>
                    </a:xfrm>
                    <a:prstGeom prst="ellipse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607" name="グループ化 606"/>
              <p:cNvGrpSpPr/>
              <p:nvPr/>
            </p:nvGrpSpPr>
            <p:grpSpPr>
              <a:xfrm>
                <a:off x="1382142" y="3168682"/>
                <a:ext cx="903311" cy="754998"/>
                <a:chOff x="1382142" y="3168682"/>
                <a:chExt cx="903311" cy="754998"/>
              </a:xfrm>
            </p:grpSpPr>
            <p:sp>
              <p:nvSpPr>
                <p:cNvPr id="609" name="月 608"/>
                <p:cNvSpPr/>
                <p:nvPr/>
              </p:nvSpPr>
              <p:spPr>
                <a:xfrm>
                  <a:off x="1382142" y="3168682"/>
                  <a:ext cx="263262" cy="754998"/>
                </a:xfrm>
                <a:prstGeom prst="moon">
                  <a:avLst>
                    <a:gd name="adj" fmla="val 53618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10" name="月 609"/>
                <p:cNvSpPr/>
                <p:nvPr/>
              </p:nvSpPr>
              <p:spPr>
                <a:xfrm flipH="1">
                  <a:off x="2022191" y="3168682"/>
                  <a:ext cx="263262" cy="754998"/>
                </a:xfrm>
                <a:prstGeom prst="moon">
                  <a:avLst>
                    <a:gd name="adj" fmla="val 53618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08" name="月 12"/>
              <p:cNvSpPr/>
              <p:nvPr/>
            </p:nvSpPr>
            <p:spPr>
              <a:xfrm rot="18900000">
                <a:off x="1656472" y="2998081"/>
                <a:ext cx="440186" cy="482964"/>
              </a:xfrm>
              <a:custGeom>
                <a:avLst/>
                <a:gdLst>
                  <a:gd name="connsiteX0" fmla="*/ 233529 w 233529"/>
                  <a:gd name="connsiteY0" fmla="*/ 314653 h 314653"/>
                  <a:gd name="connsiteX1" fmla="*/ 0 w 233529"/>
                  <a:gd name="connsiteY1" fmla="*/ 157326 h 314653"/>
                  <a:gd name="connsiteX2" fmla="*/ 233529 w 233529"/>
                  <a:gd name="connsiteY2" fmla="*/ -1 h 314653"/>
                  <a:gd name="connsiteX3" fmla="*/ 233529 w 233529"/>
                  <a:gd name="connsiteY3" fmla="*/ 314652 h 314653"/>
                  <a:gd name="connsiteX4" fmla="*/ 233529 w 233529"/>
                  <a:gd name="connsiteY4" fmla="*/ 314653 h 314653"/>
                  <a:gd name="connsiteX0" fmla="*/ 447267 w 447267"/>
                  <a:gd name="connsiteY0" fmla="*/ 476298 h 476298"/>
                  <a:gd name="connsiteX1" fmla="*/ 5396 w 447267"/>
                  <a:gd name="connsiteY1" fmla="*/ 157327 h 476298"/>
                  <a:gd name="connsiteX2" fmla="*/ 238925 w 447267"/>
                  <a:gd name="connsiteY2" fmla="*/ 0 h 476298"/>
                  <a:gd name="connsiteX3" fmla="*/ 238925 w 447267"/>
                  <a:gd name="connsiteY3" fmla="*/ 314653 h 476298"/>
                  <a:gd name="connsiteX4" fmla="*/ 447267 w 447267"/>
                  <a:gd name="connsiteY4" fmla="*/ 476298 h 476298"/>
                  <a:gd name="connsiteX0" fmla="*/ 385718 w 385718"/>
                  <a:gd name="connsiteY0" fmla="*/ 476298 h 476298"/>
                  <a:gd name="connsiteX1" fmla="*/ 8505 w 385718"/>
                  <a:gd name="connsiteY1" fmla="*/ 171695 h 476298"/>
                  <a:gd name="connsiteX2" fmla="*/ 177376 w 385718"/>
                  <a:gd name="connsiteY2" fmla="*/ 0 h 476298"/>
                  <a:gd name="connsiteX3" fmla="*/ 177376 w 385718"/>
                  <a:gd name="connsiteY3" fmla="*/ 314653 h 476298"/>
                  <a:gd name="connsiteX4" fmla="*/ 385718 w 385718"/>
                  <a:gd name="connsiteY4" fmla="*/ 476298 h 476298"/>
                  <a:gd name="connsiteX0" fmla="*/ 410972 w 410972"/>
                  <a:gd name="connsiteY0" fmla="*/ 476298 h 476298"/>
                  <a:gd name="connsiteX1" fmla="*/ 33759 w 410972"/>
                  <a:gd name="connsiteY1" fmla="*/ 171695 h 476298"/>
                  <a:gd name="connsiteX2" fmla="*/ 202630 w 410972"/>
                  <a:gd name="connsiteY2" fmla="*/ 0 h 476298"/>
                  <a:gd name="connsiteX3" fmla="*/ 202630 w 410972"/>
                  <a:gd name="connsiteY3" fmla="*/ 314653 h 476298"/>
                  <a:gd name="connsiteX4" fmla="*/ 410972 w 410972"/>
                  <a:gd name="connsiteY4" fmla="*/ 476298 h 476298"/>
                  <a:gd name="connsiteX0" fmla="*/ 410972 w 410972"/>
                  <a:gd name="connsiteY0" fmla="*/ 476298 h 476298"/>
                  <a:gd name="connsiteX1" fmla="*/ 33759 w 410972"/>
                  <a:gd name="connsiteY1" fmla="*/ 171695 h 476298"/>
                  <a:gd name="connsiteX2" fmla="*/ 202630 w 410972"/>
                  <a:gd name="connsiteY2" fmla="*/ 0 h 476298"/>
                  <a:gd name="connsiteX3" fmla="*/ 403788 w 410972"/>
                  <a:gd name="connsiteY3" fmla="*/ 267955 h 476298"/>
                  <a:gd name="connsiteX4" fmla="*/ 410972 w 410972"/>
                  <a:gd name="connsiteY4" fmla="*/ 476298 h 476298"/>
                  <a:gd name="connsiteX0" fmla="*/ 410972 w 410972"/>
                  <a:gd name="connsiteY0" fmla="*/ 476298 h 476298"/>
                  <a:gd name="connsiteX1" fmla="*/ 33759 w 410972"/>
                  <a:gd name="connsiteY1" fmla="*/ 171695 h 476298"/>
                  <a:gd name="connsiteX2" fmla="*/ 202630 w 410972"/>
                  <a:gd name="connsiteY2" fmla="*/ 0 h 476298"/>
                  <a:gd name="connsiteX3" fmla="*/ 403788 w 410972"/>
                  <a:gd name="connsiteY3" fmla="*/ 267955 h 476298"/>
                  <a:gd name="connsiteX4" fmla="*/ 410972 w 410972"/>
                  <a:gd name="connsiteY4" fmla="*/ 476298 h 476298"/>
                  <a:gd name="connsiteX0" fmla="*/ 411920 w 411920"/>
                  <a:gd name="connsiteY0" fmla="*/ 482964 h 482964"/>
                  <a:gd name="connsiteX1" fmla="*/ 34707 w 411920"/>
                  <a:gd name="connsiteY1" fmla="*/ 178361 h 482964"/>
                  <a:gd name="connsiteX2" fmla="*/ 203578 w 411920"/>
                  <a:gd name="connsiteY2" fmla="*/ 6666 h 482964"/>
                  <a:gd name="connsiteX3" fmla="*/ 404736 w 411920"/>
                  <a:gd name="connsiteY3" fmla="*/ 274621 h 482964"/>
                  <a:gd name="connsiteX4" fmla="*/ 411920 w 411920"/>
                  <a:gd name="connsiteY4" fmla="*/ 482964 h 482964"/>
                  <a:gd name="connsiteX0" fmla="*/ 411920 w 440186"/>
                  <a:gd name="connsiteY0" fmla="*/ 482964 h 482964"/>
                  <a:gd name="connsiteX1" fmla="*/ 34707 w 440186"/>
                  <a:gd name="connsiteY1" fmla="*/ 178361 h 482964"/>
                  <a:gd name="connsiteX2" fmla="*/ 203578 w 440186"/>
                  <a:gd name="connsiteY2" fmla="*/ 6666 h 482964"/>
                  <a:gd name="connsiteX3" fmla="*/ 404736 w 440186"/>
                  <a:gd name="connsiteY3" fmla="*/ 274621 h 482964"/>
                  <a:gd name="connsiteX4" fmla="*/ 411920 w 440186"/>
                  <a:gd name="connsiteY4" fmla="*/ 482964 h 48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40186" h="482964">
                    <a:moveTo>
                      <a:pt x="411920" y="482964"/>
                    </a:moveTo>
                    <a:cubicBezTo>
                      <a:pt x="282945" y="482964"/>
                      <a:pt x="134089" y="347547"/>
                      <a:pt x="34707" y="178361"/>
                    </a:cubicBezTo>
                    <a:cubicBezTo>
                      <a:pt x="-64675" y="9175"/>
                      <a:pt x="67419" y="-14886"/>
                      <a:pt x="203578" y="6666"/>
                    </a:cubicBezTo>
                    <a:cubicBezTo>
                      <a:pt x="286788" y="156611"/>
                      <a:pt x="328097" y="130067"/>
                      <a:pt x="404736" y="274621"/>
                    </a:cubicBezTo>
                    <a:cubicBezTo>
                      <a:pt x="481375" y="419175"/>
                      <a:pt x="409525" y="413516"/>
                      <a:pt x="411920" y="48296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03" name="フリーフォーム 602"/>
            <p:cNvSpPr/>
            <p:nvPr/>
          </p:nvSpPr>
          <p:spPr>
            <a:xfrm>
              <a:off x="3191235" y="5504688"/>
              <a:ext cx="597016" cy="721016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CC99"/>
            </a:solidFill>
            <a:ln w="952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04" name="フリーフォーム 603"/>
            <p:cNvSpPr/>
            <p:nvPr/>
          </p:nvSpPr>
          <p:spPr>
            <a:xfrm flipH="1">
              <a:off x="2390431" y="5504688"/>
              <a:ext cx="597016" cy="721016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CC99"/>
            </a:solidFill>
            <a:ln w="952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645" name="グループ化 644"/>
          <p:cNvGrpSpPr/>
          <p:nvPr/>
        </p:nvGrpSpPr>
        <p:grpSpPr>
          <a:xfrm>
            <a:off x="8193360" y="4815411"/>
            <a:ext cx="1012231" cy="1679597"/>
            <a:chOff x="8193360" y="4815411"/>
            <a:chExt cx="1012231" cy="1679597"/>
          </a:xfrm>
        </p:grpSpPr>
        <p:grpSp>
          <p:nvGrpSpPr>
            <p:cNvPr id="646" name="グループ化 645"/>
            <p:cNvGrpSpPr/>
            <p:nvPr/>
          </p:nvGrpSpPr>
          <p:grpSpPr>
            <a:xfrm>
              <a:off x="8193360" y="4815411"/>
              <a:ext cx="1012231" cy="1495450"/>
              <a:chOff x="3573650" y="3084385"/>
              <a:chExt cx="834570" cy="1232977"/>
            </a:xfrm>
          </p:grpSpPr>
          <p:sp>
            <p:nvSpPr>
              <p:cNvPr id="656" name="フリーフォーム 655"/>
              <p:cNvSpPr/>
              <p:nvPr/>
            </p:nvSpPr>
            <p:spPr>
              <a:xfrm>
                <a:off x="3862217" y="3829719"/>
                <a:ext cx="265453" cy="273984"/>
              </a:xfrm>
              <a:custGeom>
                <a:avLst/>
                <a:gdLst>
                  <a:gd name="connsiteX0" fmla="*/ 109057 w 323141"/>
                  <a:gd name="connsiteY0" fmla="*/ 0 h 470199"/>
                  <a:gd name="connsiteX1" fmla="*/ 213831 w 323141"/>
                  <a:gd name="connsiteY1" fmla="*/ 0 h 470199"/>
                  <a:gd name="connsiteX2" fmla="*/ 240026 w 323141"/>
                  <a:gd name="connsiteY2" fmla="*/ 26195 h 470199"/>
                  <a:gd name="connsiteX3" fmla="*/ 240026 w 323141"/>
                  <a:gd name="connsiteY3" fmla="*/ 130480 h 470199"/>
                  <a:gd name="connsiteX4" fmla="*/ 323141 w 323141"/>
                  <a:gd name="connsiteY4" fmla="*/ 130480 h 470199"/>
                  <a:gd name="connsiteX5" fmla="*/ 242356 w 323141"/>
                  <a:gd name="connsiteY5" fmla="*/ 470199 h 470199"/>
                  <a:gd name="connsiteX6" fmla="*/ 80785 w 323141"/>
                  <a:gd name="connsiteY6" fmla="*/ 470199 h 470199"/>
                  <a:gd name="connsiteX7" fmla="*/ 0 w 323141"/>
                  <a:gd name="connsiteY7" fmla="*/ 130480 h 470199"/>
                  <a:gd name="connsiteX8" fmla="*/ 82862 w 323141"/>
                  <a:gd name="connsiteY8" fmla="*/ 130480 h 470199"/>
                  <a:gd name="connsiteX9" fmla="*/ 82862 w 323141"/>
                  <a:gd name="connsiteY9" fmla="*/ 26195 h 470199"/>
                  <a:gd name="connsiteX10" fmla="*/ 109057 w 323141"/>
                  <a:gd name="connsiteY10" fmla="*/ 0 h 470199"/>
                  <a:gd name="connsiteX0" fmla="*/ 109057 w 323141"/>
                  <a:gd name="connsiteY0" fmla="*/ 0 h 470199"/>
                  <a:gd name="connsiteX1" fmla="*/ 213831 w 323141"/>
                  <a:gd name="connsiteY1" fmla="*/ 0 h 470199"/>
                  <a:gd name="connsiteX2" fmla="*/ 240026 w 323141"/>
                  <a:gd name="connsiteY2" fmla="*/ 26195 h 470199"/>
                  <a:gd name="connsiteX3" fmla="*/ 240026 w 323141"/>
                  <a:gd name="connsiteY3" fmla="*/ 130480 h 470199"/>
                  <a:gd name="connsiteX4" fmla="*/ 323141 w 323141"/>
                  <a:gd name="connsiteY4" fmla="*/ 130480 h 470199"/>
                  <a:gd name="connsiteX5" fmla="*/ 242356 w 323141"/>
                  <a:gd name="connsiteY5" fmla="*/ 470199 h 470199"/>
                  <a:gd name="connsiteX6" fmla="*/ 145717 w 323141"/>
                  <a:gd name="connsiteY6" fmla="*/ 272079 h 470199"/>
                  <a:gd name="connsiteX7" fmla="*/ 0 w 323141"/>
                  <a:gd name="connsiteY7" fmla="*/ 130480 h 470199"/>
                  <a:gd name="connsiteX8" fmla="*/ 82862 w 323141"/>
                  <a:gd name="connsiteY8" fmla="*/ 130480 h 470199"/>
                  <a:gd name="connsiteX9" fmla="*/ 82862 w 323141"/>
                  <a:gd name="connsiteY9" fmla="*/ 26195 h 470199"/>
                  <a:gd name="connsiteX10" fmla="*/ 109057 w 323141"/>
                  <a:gd name="connsiteY10" fmla="*/ 0 h 470199"/>
                  <a:gd name="connsiteX0" fmla="*/ 109057 w 323141"/>
                  <a:gd name="connsiteY0" fmla="*/ 0 h 273984"/>
                  <a:gd name="connsiteX1" fmla="*/ 213831 w 323141"/>
                  <a:gd name="connsiteY1" fmla="*/ 0 h 273984"/>
                  <a:gd name="connsiteX2" fmla="*/ 240026 w 323141"/>
                  <a:gd name="connsiteY2" fmla="*/ 26195 h 273984"/>
                  <a:gd name="connsiteX3" fmla="*/ 240026 w 323141"/>
                  <a:gd name="connsiteY3" fmla="*/ 130480 h 273984"/>
                  <a:gd name="connsiteX4" fmla="*/ 323141 w 323141"/>
                  <a:gd name="connsiteY4" fmla="*/ 130480 h 273984"/>
                  <a:gd name="connsiteX5" fmla="*/ 200614 w 323141"/>
                  <a:gd name="connsiteY5" fmla="*/ 273984 h 273984"/>
                  <a:gd name="connsiteX6" fmla="*/ 145717 w 323141"/>
                  <a:gd name="connsiteY6" fmla="*/ 272079 h 273984"/>
                  <a:gd name="connsiteX7" fmla="*/ 0 w 323141"/>
                  <a:gd name="connsiteY7" fmla="*/ 130480 h 273984"/>
                  <a:gd name="connsiteX8" fmla="*/ 82862 w 323141"/>
                  <a:gd name="connsiteY8" fmla="*/ 130480 h 273984"/>
                  <a:gd name="connsiteX9" fmla="*/ 82862 w 323141"/>
                  <a:gd name="connsiteY9" fmla="*/ 26195 h 273984"/>
                  <a:gd name="connsiteX10" fmla="*/ 109057 w 323141"/>
                  <a:gd name="connsiteY10" fmla="*/ 0 h 273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23141" h="273984">
                    <a:moveTo>
                      <a:pt x="109057" y="0"/>
                    </a:moveTo>
                    <a:lnTo>
                      <a:pt x="213831" y="0"/>
                    </a:lnTo>
                    <a:cubicBezTo>
                      <a:pt x="228298" y="0"/>
                      <a:pt x="240026" y="11728"/>
                      <a:pt x="240026" y="26195"/>
                    </a:cubicBezTo>
                    <a:lnTo>
                      <a:pt x="240026" y="130480"/>
                    </a:lnTo>
                    <a:lnTo>
                      <a:pt x="323141" y="130480"/>
                    </a:lnTo>
                    <a:lnTo>
                      <a:pt x="200614" y="273984"/>
                    </a:lnTo>
                    <a:lnTo>
                      <a:pt x="145717" y="272079"/>
                    </a:lnTo>
                    <a:lnTo>
                      <a:pt x="0" y="130480"/>
                    </a:lnTo>
                    <a:lnTo>
                      <a:pt x="82862" y="130480"/>
                    </a:lnTo>
                    <a:lnTo>
                      <a:pt x="82862" y="26195"/>
                    </a:lnTo>
                    <a:cubicBezTo>
                      <a:pt x="82862" y="11728"/>
                      <a:pt x="94590" y="0"/>
                      <a:pt x="10905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57" name="グループ化 656"/>
              <p:cNvGrpSpPr/>
              <p:nvPr/>
            </p:nvGrpSpPr>
            <p:grpSpPr>
              <a:xfrm>
                <a:off x="3573650" y="3084385"/>
                <a:ext cx="834570" cy="1033292"/>
                <a:chOff x="4071792" y="5335155"/>
                <a:chExt cx="834570" cy="1033292"/>
              </a:xfrm>
            </p:grpSpPr>
            <p:sp>
              <p:nvSpPr>
                <p:cNvPr id="669" name="円/楕円 637"/>
                <p:cNvSpPr/>
                <p:nvPr/>
              </p:nvSpPr>
              <p:spPr>
                <a:xfrm>
                  <a:off x="4720533" y="6012608"/>
                  <a:ext cx="98468" cy="3558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368" h="355839">
                      <a:moveTo>
                        <a:pt x="62684" y="0"/>
                      </a:moveTo>
                      <a:cubicBezTo>
                        <a:pt x="97303" y="0"/>
                        <a:pt x="125368" y="28916"/>
                        <a:pt x="125368" y="64586"/>
                      </a:cubicBezTo>
                      <a:cubicBezTo>
                        <a:pt x="125368" y="89534"/>
                        <a:pt x="111640" y="111178"/>
                        <a:pt x="91177" y="121253"/>
                      </a:cubicBezTo>
                      <a:cubicBezTo>
                        <a:pt x="111640" y="131329"/>
                        <a:pt x="125368" y="152972"/>
                        <a:pt x="125368" y="177920"/>
                      </a:cubicBezTo>
                      <a:cubicBezTo>
                        <a:pt x="125368" y="202868"/>
                        <a:pt x="111640" y="224511"/>
                        <a:pt x="91178" y="234587"/>
                      </a:cubicBezTo>
                      <a:cubicBezTo>
                        <a:pt x="111640" y="244662"/>
                        <a:pt x="125368" y="266306"/>
                        <a:pt x="125368" y="291253"/>
                      </a:cubicBezTo>
                      <a:cubicBezTo>
                        <a:pt x="125368" y="326923"/>
                        <a:pt x="97303" y="355839"/>
                        <a:pt x="62684" y="355839"/>
                      </a:cubicBezTo>
                      <a:cubicBezTo>
                        <a:pt x="28065" y="355839"/>
                        <a:pt x="0" y="326923"/>
                        <a:pt x="0" y="291253"/>
                      </a:cubicBezTo>
                      <a:cubicBezTo>
                        <a:pt x="0" y="266306"/>
                        <a:pt x="13728" y="244662"/>
                        <a:pt x="34191" y="234587"/>
                      </a:cubicBezTo>
                      <a:cubicBezTo>
                        <a:pt x="13728" y="224511"/>
                        <a:pt x="0" y="202868"/>
                        <a:pt x="0" y="177920"/>
                      </a:cubicBezTo>
                      <a:cubicBezTo>
                        <a:pt x="0" y="152972"/>
                        <a:pt x="13729" y="131329"/>
                        <a:pt x="34192" y="121253"/>
                      </a:cubicBezTo>
                      <a:cubicBezTo>
                        <a:pt x="13729" y="111178"/>
                        <a:pt x="0" y="89534"/>
                        <a:pt x="0" y="64586"/>
                      </a:cubicBezTo>
                      <a:cubicBezTo>
                        <a:pt x="0" y="28916"/>
                        <a:pt x="28065" y="0"/>
                        <a:pt x="6268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0" name="円/楕円 637"/>
                <p:cNvSpPr/>
                <p:nvPr/>
              </p:nvSpPr>
              <p:spPr>
                <a:xfrm>
                  <a:off x="4175704" y="6012608"/>
                  <a:ext cx="98468" cy="3558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368" h="355839">
                      <a:moveTo>
                        <a:pt x="62684" y="0"/>
                      </a:moveTo>
                      <a:cubicBezTo>
                        <a:pt x="97303" y="0"/>
                        <a:pt x="125368" y="28916"/>
                        <a:pt x="125368" y="64586"/>
                      </a:cubicBezTo>
                      <a:cubicBezTo>
                        <a:pt x="125368" y="89534"/>
                        <a:pt x="111640" y="111178"/>
                        <a:pt x="91177" y="121253"/>
                      </a:cubicBezTo>
                      <a:cubicBezTo>
                        <a:pt x="111640" y="131329"/>
                        <a:pt x="125368" y="152972"/>
                        <a:pt x="125368" y="177920"/>
                      </a:cubicBezTo>
                      <a:cubicBezTo>
                        <a:pt x="125368" y="202868"/>
                        <a:pt x="111640" y="224511"/>
                        <a:pt x="91178" y="234587"/>
                      </a:cubicBezTo>
                      <a:cubicBezTo>
                        <a:pt x="111640" y="244662"/>
                        <a:pt x="125368" y="266306"/>
                        <a:pt x="125368" y="291253"/>
                      </a:cubicBezTo>
                      <a:cubicBezTo>
                        <a:pt x="125368" y="326923"/>
                        <a:pt x="97303" y="355839"/>
                        <a:pt x="62684" y="355839"/>
                      </a:cubicBezTo>
                      <a:cubicBezTo>
                        <a:pt x="28065" y="355839"/>
                        <a:pt x="0" y="326923"/>
                        <a:pt x="0" y="291253"/>
                      </a:cubicBezTo>
                      <a:cubicBezTo>
                        <a:pt x="0" y="266306"/>
                        <a:pt x="13728" y="244662"/>
                        <a:pt x="34191" y="234587"/>
                      </a:cubicBezTo>
                      <a:cubicBezTo>
                        <a:pt x="13728" y="224511"/>
                        <a:pt x="0" y="202868"/>
                        <a:pt x="0" y="177920"/>
                      </a:cubicBezTo>
                      <a:cubicBezTo>
                        <a:pt x="0" y="152972"/>
                        <a:pt x="13729" y="131329"/>
                        <a:pt x="34192" y="121253"/>
                      </a:cubicBezTo>
                      <a:cubicBezTo>
                        <a:pt x="13729" y="111178"/>
                        <a:pt x="0" y="89534"/>
                        <a:pt x="0" y="64586"/>
                      </a:cubicBezTo>
                      <a:cubicBezTo>
                        <a:pt x="0" y="28916"/>
                        <a:pt x="28065" y="0"/>
                        <a:pt x="6268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1" name="円/楕円 670"/>
                <p:cNvSpPr/>
                <p:nvPr/>
              </p:nvSpPr>
              <p:spPr>
                <a:xfrm>
                  <a:off x="4081536" y="5335155"/>
                  <a:ext cx="807653" cy="83216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72" name="グループ化 671"/>
                <p:cNvGrpSpPr/>
                <p:nvPr/>
              </p:nvGrpSpPr>
              <p:grpSpPr>
                <a:xfrm>
                  <a:off x="4071792" y="5413271"/>
                  <a:ext cx="834570" cy="755777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679" name="グループ化 678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684" name="円/楕円 683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85" name="円/楕円 684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680" name="グループ化 679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682" name="円/楕円 681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83" name="円/楕円 682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81" name="円/楕円 680"/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73" name="円/楕円 27"/>
                <p:cNvSpPr/>
                <p:nvPr/>
              </p:nvSpPr>
              <p:spPr>
                <a:xfrm>
                  <a:off x="4408958" y="6043182"/>
                  <a:ext cx="16424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4" name="円/楕円 27"/>
                <p:cNvSpPr/>
                <p:nvPr/>
              </p:nvSpPr>
              <p:spPr>
                <a:xfrm rot="10800000">
                  <a:off x="4215125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5" name="円/楕円 27"/>
                <p:cNvSpPr/>
                <p:nvPr/>
              </p:nvSpPr>
              <p:spPr>
                <a:xfrm rot="10800000">
                  <a:off x="4591026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6" name="正方形/長方形 67"/>
                <p:cNvSpPr/>
                <p:nvPr/>
              </p:nvSpPr>
              <p:spPr>
                <a:xfrm>
                  <a:off x="4466202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7" name="円/楕円 676"/>
                <p:cNvSpPr/>
                <p:nvPr/>
              </p:nvSpPr>
              <p:spPr>
                <a:xfrm>
                  <a:off x="4222760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8" name="円/楕円 677"/>
                <p:cNvSpPr/>
                <p:nvPr/>
              </p:nvSpPr>
              <p:spPr>
                <a:xfrm>
                  <a:off x="4672169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58" name="片側の 2 つの角を丸めた四角形 657"/>
              <p:cNvSpPr/>
              <p:nvPr/>
            </p:nvSpPr>
            <p:spPr>
              <a:xfrm>
                <a:off x="3673316" y="3978130"/>
                <a:ext cx="639814" cy="3392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9" name="台形 658"/>
              <p:cNvSpPr/>
              <p:nvPr/>
            </p:nvSpPr>
            <p:spPr>
              <a:xfrm rot="10800000">
                <a:off x="3887054" y="4043379"/>
                <a:ext cx="207764" cy="139038"/>
              </a:xfrm>
              <a:prstGeom prst="trapezoid">
                <a:avLst>
                  <a:gd name="adj" fmla="val 58044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0" name="円/楕円 83"/>
              <p:cNvSpPr/>
              <p:nvPr/>
            </p:nvSpPr>
            <p:spPr>
              <a:xfrm rot="2420779">
                <a:off x="3709852" y="4120492"/>
                <a:ext cx="304504" cy="66947"/>
              </a:xfrm>
              <a:custGeom>
                <a:avLst/>
                <a:gdLst>
                  <a:gd name="connsiteX0" fmla="*/ 0 w 300329"/>
                  <a:gd name="connsiteY0" fmla="*/ 66947 h 133893"/>
                  <a:gd name="connsiteX1" fmla="*/ 150165 w 300329"/>
                  <a:gd name="connsiteY1" fmla="*/ 0 h 133893"/>
                  <a:gd name="connsiteX2" fmla="*/ 300330 w 300329"/>
                  <a:gd name="connsiteY2" fmla="*/ 66947 h 133893"/>
                  <a:gd name="connsiteX3" fmla="*/ 150165 w 300329"/>
                  <a:gd name="connsiteY3" fmla="*/ 133894 h 133893"/>
                  <a:gd name="connsiteX4" fmla="*/ 0 w 300329"/>
                  <a:gd name="connsiteY4" fmla="*/ 66947 h 133893"/>
                  <a:gd name="connsiteX0" fmla="*/ 0 w 300330"/>
                  <a:gd name="connsiteY0" fmla="*/ 66947 h 133894"/>
                  <a:gd name="connsiteX1" fmla="*/ 150165 w 300330"/>
                  <a:gd name="connsiteY1" fmla="*/ 0 h 133894"/>
                  <a:gd name="connsiteX2" fmla="*/ 300330 w 300330"/>
                  <a:gd name="connsiteY2" fmla="*/ 66947 h 133894"/>
                  <a:gd name="connsiteX3" fmla="*/ 150165 w 300330"/>
                  <a:gd name="connsiteY3" fmla="*/ 133894 h 133894"/>
                  <a:gd name="connsiteX4" fmla="*/ 0 w 300330"/>
                  <a:gd name="connsiteY4" fmla="*/ 66947 h 133894"/>
                  <a:gd name="connsiteX0" fmla="*/ 0 w 300330"/>
                  <a:gd name="connsiteY0" fmla="*/ 66947 h 133894"/>
                  <a:gd name="connsiteX1" fmla="*/ 150165 w 300330"/>
                  <a:gd name="connsiteY1" fmla="*/ 0 h 133894"/>
                  <a:gd name="connsiteX2" fmla="*/ 300330 w 300330"/>
                  <a:gd name="connsiteY2" fmla="*/ 66947 h 133894"/>
                  <a:gd name="connsiteX3" fmla="*/ 150165 w 300330"/>
                  <a:gd name="connsiteY3" fmla="*/ 133894 h 133894"/>
                  <a:gd name="connsiteX4" fmla="*/ 0 w 300330"/>
                  <a:gd name="connsiteY4" fmla="*/ 66947 h 133894"/>
                  <a:gd name="connsiteX0" fmla="*/ 0 w 304504"/>
                  <a:gd name="connsiteY0" fmla="*/ 0 h 66947"/>
                  <a:gd name="connsiteX1" fmla="*/ 300330 w 304504"/>
                  <a:gd name="connsiteY1" fmla="*/ 0 h 66947"/>
                  <a:gd name="connsiteX2" fmla="*/ 150165 w 304504"/>
                  <a:gd name="connsiteY2" fmla="*/ 66947 h 66947"/>
                  <a:gd name="connsiteX3" fmla="*/ 0 w 304504"/>
                  <a:gd name="connsiteY3" fmla="*/ 0 h 66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504" h="66947">
                    <a:moveTo>
                      <a:pt x="0" y="0"/>
                    </a:moveTo>
                    <a:cubicBezTo>
                      <a:pt x="25027" y="-11158"/>
                      <a:pt x="275303" y="-11158"/>
                      <a:pt x="300330" y="0"/>
                    </a:cubicBezTo>
                    <a:cubicBezTo>
                      <a:pt x="325357" y="11158"/>
                      <a:pt x="233099" y="66947"/>
                      <a:pt x="150165" y="66947"/>
                    </a:cubicBezTo>
                    <a:cubicBezTo>
                      <a:pt x="67231" y="66947"/>
                      <a:pt x="0" y="36974"/>
                      <a:pt x="0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1" name="円/楕円 83"/>
              <p:cNvSpPr/>
              <p:nvPr/>
            </p:nvSpPr>
            <p:spPr>
              <a:xfrm rot="19179221" flipH="1">
                <a:off x="3980888" y="4120492"/>
                <a:ext cx="304504" cy="66947"/>
              </a:xfrm>
              <a:custGeom>
                <a:avLst/>
                <a:gdLst>
                  <a:gd name="connsiteX0" fmla="*/ 0 w 300329"/>
                  <a:gd name="connsiteY0" fmla="*/ 66947 h 133893"/>
                  <a:gd name="connsiteX1" fmla="*/ 150165 w 300329"/>
                  <a:gd name="connsiteY1" fmla="*/ 0 h 133893"/>
                  <a:gd name="connsiteX2" fmla="*/ 300330 w 300329"/>
                  <a:gd name="connsiteY2" fmla="*/ 66947 h 133893"/>
                  <a:gd name="connsiteX3" fmla="*/ 150165 w 300329"/>
                  <a:gd name="connsiteY3" fmla="*/ 133894 h 133893"/>
                  <a:gd name="connsiteX4" fmla="*/ 0 w 300329"/>
                  <a:gd name="connsiteY4" fmla="*/ 66947 h 133893"/>
                  <a:gd name="connsiteX0" fmla="*/ 0 w 300330"/>
                  <a:gd name="connsiteY0" fmla="*/ 66947 h 133894"/>
                  <a:gd name="connsiteX1" fmla="*/ 150165 w 300330"/>
                  <a:gd name="connsiteY1" fmla="*/ 0 h 133894"/>
                  <a:gd name="connsiteX2" fmla="*/ 300330 w 300330"/>
                  <a:gd name="connsiteY2" fmla="*/ 66947 h 133894"/>
                  <a:gd name="connsiteX3" fmla="*/ 150165 w 300330"/>
                  <a:gd name="connsiteY3" fmla="*/ 133894 h 133894"/>
                  <a:gd name="connsiteX4" fmla="*/ 0 w 300330"/>
                  <a:gd name="connsiteY4" fmla="*/ 66947 h 133894"/>
                  <a:gd name="connsiteX0" fmla="*/ 0 w 300330"/>
                  <a:gd name="connsiteY0" fmla="*/ 66947 h 133894"/>
                  <a:gd name="connsiteX1" fmla="*/ 150165 w 300330"/>
                  <a:gd name="connsiteY1" fmla="*/ 0 h 133894"/>
                  <a:gd name="connsiteX2" fmla="*/ 300330 w 300330"/>
                  <a:gd name="connsiteY2" fmla="*/ 66947 h 133894"/>
                  <a:gd name="connsiteX3" fmla="*/ 150165 w 300330"/>
                  <a:gd name="connsiteY3" fmla="*/ 133894 h 133894"/>
                  <a:gd name="connsiteX4" fmla="*/ 0 w 300330"/>
                  <a:gd name="connsiteY4" fmla="*/ 66947 h 133894"/>
                  <a:gd name="connsiteX0" fmla="*/ 0 w 304504"/>
                  <a:gd name="connsiteY0" fmla="*/ 0 h 66947"/>
                  <a:gd name="connsiteX1" fmla="*/ 300330 w 304504"/>
                  <a:gd name="connsiteY1" fmla="*/ 0 h 66947"/>
                  <a:gd name="connsiteX2" fmla="*/ 150165 w 304504"/>
                  <a:gd name="connsiteY2" fmla="*/ 66947 h 66947"/>
                  <a:gd name="connsiteX3" fmla="*/ 0 w 304504"/>
                  <a:gd name="connsiteY3" fmla="*/ 0 h 66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504" h="66947">
                    <a:moveTo>
                      <a:pt x="0" y="0"/>
                    </a:moveTo>
                    <a:cubicBezTo>
                      <a:pt x="25027" y="-11158"/>
                      <a:pt x="275303" y="-11158"/>
                      <a:pt x="300330" y="0"/>
                    </a:cubicBezTo>
                    <a:cubicBezTo>
                      <a:pt x="325357" y="11158"/>
                      <a:pt x="233099" y="66947"/>
                      <a:pt x="150165" y="66947"/>
                    </a:cubicBezTo>
                    <a:cubicBezTo>
                      <a:pt x="67231" y="66947"/>
                      <a:pt x="0" y="36974"/>
                      <a:pt x="0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2" name="フリーフォーム 661"/>
              <p:cNvSpPr/>
              <p:nvPr/>
            </p:nvSpPr>
            <p:spPr>
              <a:xfrm>
                <a:off x="3700958" y="3951428"/>
                <a:ext cx="287655" cy="255270"/>
              </a:xfrm>
              <a:custGeom>
                <a:avLst/>
                <a:gdLst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80010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4168 h 249913"/>
                  <a:gd name="connsiteX1" fmla="*/ 278130 w 278130"/>
                  <a:gd name="connsiteY1" fmla="*/ 249913 h 249913"/>
                  <a:gd name="connsiteX2" fmla="*/ 0 w 278130"/>
                  <a:gd name="connsiteY2" fmla="*/ 91798 h 249913"/>
                  <a:gd name="connsiteX3" fmla="*/ 80010 w 278130"/>
                  <a:gd name="connsiteY3" fmla="*/ 30838 h 249913"/>
                  <a:gd name="connsiteX4" fmla="*/ 194310 w 278130"/>
                  <a:gd name="connsiteY4" fmla="*/ 4168 h 249913"/>
                  <a:gd name="connsiteX0" fmla="*/ 194310 w 278130"/>
                  <a:gd name="connsiteY0" fmla="*/ 1875 h 247620"/>
                  <a:gd name="connsiteX1" fmla="*/ 278130 w 278130"/>
                  <a:gd name="connsiteY1" fmla="*/ 247620 h 247620"/>
                  <a:gd name="connsiteX2" fmla="*/ 0 w 278130"/>
                  <a:gd name="connsiteY2" fmla="*/ 89505 h 247620"/>
                  <a:gd name="connsiteX3" fmla="*/ 83820 w 278130"/>
                  <a:gd name="connsiteY3" fmla="*/ 36165 h 247620"/>
                  <a:gd name="connsiteX4" fmla="*/ 194310 w 278130"/>
                  <a:gd name="connsiteY4" fmla="*/ 1875 h 247620"/>
                  <a:gd name="connsiteX0" fmla="*/ 194310 w 278130"/>
                  <a:gd name="connsiteY0" fmla="*/ 1015 h 246760"/>
                  <a:gd name="connsiteX1" fmla="*/ 278130 w 278130"/>
                  <a:gd name="connsiteY1" fmla="*/ 246760 h 246760"/>
                  <a:gd name="connsiteX2" fmla="*/ 0 w 278130"/>
                  <a:gd name="connsiteY2" fmla="*/ 88645 h 246760"/>
                  <a:gd name="connsiteX3" fmla="*/ 83820 w 278130"/>
                  <a:gd name="connsiteY3" fmla="*/ 35305 h 246760"/>
                  <a:gd name="connsiteX4" fmla="*/ 194310 w 278130"/>
                  <a:gd name="connsiteY4" fmla="*/ 1015 h 246760"/>
                  <a:gd name="connsiteX0" fmla="*/ 194310 w 278130"/>
                  <a:gd name="connsiteY0" fmla="*/ 2048 h 247793"/>
                  <a:gd name="connsiteX1" fmla="*/ 278130 w 278130"/>
                  <a:gd name="connsiteY1" fmla="*/ 247793 h 247793"/>
                  <a:gd name="connsiteX2" fmla="*/ 0 w 278130"/>
                  <a:gd name="connsiteY2" fmla="*/ 89678 h 247793"/>
                  <a:gd name="connsiteX3" fmla="*/ 83820 w 278130"/>
                  <a:gd name="connsiteY3" fmla="*/ 30623 h 247793"/>
                  <a:gd name="connsiteX4" fmla="*/ 194310 w 278130"/>
                  <a:gd name="connsiteY4" fmla="*/ 2048 h 247793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203835 w 287655"/>
                  <a:gd name="connsiteY0" fmla="*/ 6430 h 252175"/>
                  <a:gd name="connsiteX1" fmla="*/ 287655 w 287655"/>
                  <a:gd name="connsiteY1" fmla="*/ 252175 h 252175"/>
                  <a:gd name="connsiteX2" fmla="*/ 0 w 287655"/>
                  <a:gd name="connsiteY2" fmla="*/ 92155 h 252175"/>
                  <a:gd name="connsiteX3" fmla="*/ 81915 w 287655"/>
                  <a:gd name="connsiteY3" fmla="*/ 23575 h 252175"/>
                  <a:gd name="connsiteX4" fmla="*/ 203835 w 287655"/>
                  <a:gd name="connsiteY4" fmla="*/ 6430 h 252175"/>
                  <a:gd name="connsiteX0" fmla="*/ 201930 w 287655"/>
                  <a:gd name="connsiteY0" fmla="*/ 2565 h 257835"/>
                  <a:gd name="connsiteX1" fmla="*/ 287655 w 287655"/>
                  <a:gd name="connsiteY1" fmla="*/ 257835 h 257835"/>
                  <a:gd name="connsiteX2" fmla="*/ 0 w 287655"/>
                  <a:gd name="connsiteY2" fmla="*/ 97815 h 257835"/>
                  <a:gd name="connsiteX3" fmla="*/ 81915 w 287655"/>
                  <a:gd name="connsiteY3" fmla="*/ 29235 h 257835"/>
                  <a:gd name="connsiteX4" fmla="*/ 201930 w 287655"/>
                  <a:gd name="connsiteY4" fmla="*/ 2565 h 257835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1915 w 287655"/>
                  <a:gd name="connsiteY3" fmla="*/ 26670 h 255270"/>
                  <a:gd name="connsiteX4" fmla="*/ 201930 w 287655"/>
                  <a:gd name="connsiteY4" fmla="*/ 0 h 255270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5725 w 287655"/>
                  <a:gd name="connsiteY3" fmla="*/ 32385 h 255270"/>
                  <a:gd name="connsiteX4" fmla="*/ 201930 w 287655"/>
                  <a:gd name="connsiteY4" fmla="*/ 0 h 255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655" h="255270">
                    <a:moveTo>
                      <a:pt x="201930" y="0"/>
                    </a:moveTo>
                    <a:lnTo>
                      <a:pt x="287655" y="255270"/>
                    </a:lnTo>
                    <a:lnTo>
                      <a:pt x="0" y="95250"/>
                    </a:lnTo>
                    <a:cubicBezTo>
                      <a:pt x="17145" y="63500"/>
                      <a:pt x="47625" y="52705"/>
                      <a:pt x="85725" y="32385"/>
                    </a:cubicBezTo>
                    <a:cubicBezTo>
                      <a:pt x="173355" y="-5080"/>
                      <a:pt x="152400" y="6985"/>
                      <a:pt x="201930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3" name="フリーフォーム 662"/>
              <p:cNvSpPr/>
              <p:nvPr/>
            </p:nvSpPr>
            <p:spPr>
              <a:xfrm flipH="1">
                <a:off x="4003281" y="3951428"/>
                <a:ext cx="287655" cy="255270"/>
              </a:xfrm>
              <a:custGeom>
                <a:avLst/>
                <a:gdLst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80010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4168 h 249913"/>
                  <a:gd name="connsiteX1" fmla="*/ 278130 w 278130"/>
                  <a:gd name="connsiteY1" fmla="*/ 249913 h 249913"/>
                  <a:gd name="connsiteX2" fmla="*/ 0 w 278130"/>
                  <a:gd name="connsiteY2" fmla="*/ 91798 h 249913"/>
                  <a:gd name="connsiteX3" fmla="*/ 80010 w 278130"/>
                  <a:gd name="connsiteY3" fmla="*/ 30838 h 249913"/>
                  <a:gd name="connsiteX4" fmla="*/ 194310 w 278130"/>
                  <a:gd name="connsiteY4" fmla="*/ 4168 h 249913"/>
                  <a:gd name="connsiteX0" fmla="*/ 194310 w 278130"/>
                  <a:gd name="connsiteY0" fmla="*/ 1875 h 247620"/>
                  <a:gd name="connsiteX1" fmla="*/ 278130 w 278130"/>
                  <a:gd name="connsiteY1" fmla="*/ 247620 h 247620"/>
                  <a:gd name="connsiteX2" fmla="*/ 0 w 278130"/>
                  <a:gd name="connsiteY2" fmla="*/ 89505 h 247620"/>
                  <a:gd name="connsiteX3" fmla="*/ 83820 w 278130"/>
                  <a:gd name="connsiteY3" fmla="*/ 36165 h 247620"/>
                  <a:gd name="connsiteX4" fmla="*/ 194310 w 278130"/>
                  <a:gd name="connsiteY4" fmla="*/ 1875 h 247620"/>
                  <a:gd name="connsiteX0" fmla="*/ 194310 w 278130"/>
                  <a:gd name="connsiteY0" fmla="*/ 1015 h 246760"/>
                  <a:gd name="connsiteX1" fmla="*/ 278130 w 278130"/>
                  <a:gd name="connsiteY1" fmla="*/ 246760 h 246760"/>
                  <a:gd name="connsiteX2" fmla="*/ 0 w 278130"/>
                  <a:gd name="connsiteY2" fmla="*/ 88645 h 246760"/>
                  <a:gd name="connsiteX3" fmla="*/ 83820 w 278130"/>
                  <a:gd name="connsiteY3" fmla="*/ 35305 h 246760"/>
                  <a:gd name="connsiteX4" fmla="*/ 194310 w 278130"/>
                  <a:gd name="connsiteY4" fmla="*/ 1015 h 246760"/>
                  <a:gd name="connsiteX0" fmla="*/ 194310 w 278130"/>
                  <a:gd name="connsiteY0" fmla="*/ 2048 h 247793"/>
                  <a:gd name="connsiteX1" fmla="*/ 278130 w 278130"/>
                  <a:gd name="connsiteY1" fmla="*/ 247793 h 247793"/>
                  <a:gd name="connsiteX2" fmla="*/ 0 w 278130"/>
                  <a:gd name="connsiteY2" fmla="*/ 89678 h 247793"/>
                  <a:gd name="connsiteX3" fmla="*/ 83820 w 278130"/>
                  <a:gd name="connsiteY3" fmla="*/ 30623 h 247793"/>
                  <a:gd name="connsiteX4" fmla="*/ 194310 w 278130"/>
                  <a:gd name="connsiteY4" fmla="*/ 2048 h 247793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203835 w 287655"/>
                  <a:gd name="connsiteY0" fmla="*/ 6430 h 252175"/>
                  <a:gd name="connsiteX1" fmla="*/ 287655 w 287655"/>
                  <a:gd name="connsiteY1" fmla="*/ 252175 h 252175"/>
                  <a:gd name="connsiteX2" fmla="*/ 0 w 287655"/>
                  <a:gd name="connsiteY2" fmla="*/ 92155 h 252175"/>
                  <a:gd name="connsiteX3" fmla="*/ 81915 w 287655"/>
                  <a:gd name="connsiteY3" fmla="*/ 23575 h 252175"/>
                  <a:gd name="connsiteX4" fmla="*/ 203835 w 287655"/>
                  <a:gd name="connsiteY4" fmla="*/ 6430 h 252175"/>
                  <a:gd name="connsiteX0" fmla="*/ 201930 w 287655"/>
                  <a:gd name="connsiteY0" fmla="*/ 2565 h 257835"/>
                  <a:gd name="connsiteX1" fmla="*/ 287655 w 287655"/>
                  <a:gd name="connsiteY1" fmla="*/ 257835 h 257835"/>
                  <a:gd name="connsiteX2" fmla="*/ 0 w 287655"/>
                  <a:gd name="connsiteY2" fmla="*/ 97815 h 257835"/>
                  <a:gd name="connsiteX3" fmla="*/ 81915 w 287655"/>
                  <a:gd name="connsiteY3" fmla="*/ 29235 h 257835"/>
                  <a:gd name="connsiteX4" fmla="*/ 201930 w 287655"/>
                  <a:gd name="connsiteY4" fmla="*/ 2565 h 257835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1915 w 287655"/>
                  <a:gd name="connsiteY3" fmla="*/ 26670 h 255270"/>
                  <a:gd name="connsiteX4" fmla="*/ 201930 w 287655"/>
                  <a:gd name="connsiteY4" fmla="*/ 0 h 255270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5725 w 287655"/>
                  <a:gd name="connsiteY3" fmla="*/ 32385 h 255270"/>
                  <a:gd name="connsiteX4" fmla="*/ 201930 w 287655"/>
                  <a:gd name="connsiteY4" fmla="*/ 0 h 255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655" h="255270">
                    <a:moveTo>
                      <a:pt x="201930" y="0"/>
                    </a:moveTo>
                    <a:lnTo>
                      <a:pt x="287655" y="255270"/>
                    </a:lnTo>
                    <a:lnTo>
                      <a:pt x="0" y="95250"/>
                    </a:lnTo>
                    <a:cubicBezTo>
                      <a:pt x="17145" y="63500"/>
                      <a:pt x="47625" y="52705"/>
                      <a:pt x="85725" y="32385"/>
                    </a:cubicBezTo>
                    <a:cubicBezTo>
                      <a:pt x="173355" y="-5080"/>
                      <a:pt x="152400" y="6985"/>
                      <a:pt x="201930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4" name="円/楕円 86"/>
              <p:cNvSpPr/>
              <p:nvPr/>
            </p:nvSpPr>
            <p:spPr>
              <a:xfrm rot="2700000">
                <a:off x="3916363" y="4220278"/>
                <a:ext cx="78580" cy="97084"/>
              </a:xfrm>
              <a:custGeom>
                <a:avLst/>
                <a:gdLst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580" h="97084">
                    <a:moveTo>
                      <a:pt x="0" y="48542"/>
                    </a:moveTo>
                    <a:cubicBezTo>
                      <a:pt x="0" y="21733"/>
                      <a:pt x="17591" y="0"/>
                      <a:pt x="39290" y="0"/>
                    </a:cubicBezTo>
                    <a:cubicBezTo>
                      <a:pt x="60989" y="0"/>
                      <a:pt x="78580" y="21733"/>
                      <a:pt x="78580" y="48542"/>
                    </a:cubicBezTo>
                    <a:cubicBezTo>
                      <a:pt x="78580" y="75351"/>
                      <a:pt x="60989" y="78226"/>
                      <a:pt x="39290" y="97084"/>
                    </a:cubicBezTo>
                    <a:cubicBezTo>
                      <a:pt x="12203" y="75532"/>
                      <a:pt x="0" y="75351"/>
                      <a:pt x="0" y="48542"/>
                    </a:cubicBezTo>
                    <a:close/>
                  </a:path>
                </a:pathLst>
              </a:custGeom>
              <a:solidFill>
                <a:srgbClr val="00B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5" name="円/楕円 86"/>
              <p:cNvSpPr/>
              <p:nvPr/>
            </p:nvSpPr>
            <p:spPr>
              <a:xfrm rot="18900000" flipH="1">
                <a:off x="3996675" y="4220278"/>
                <a:ext cx="78580" cy="97084"/>
              </a:xfrm>
              <a:custGeom>
                <a:avLst/>
                <a:gdLst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580" h="97084">
                    <a:moveTo>
                      <a:pt x="0" y="48542"/>
                    </a:moveTo>
                    <a:cubicBezTo>
                      <a:pt x="0" y="21733"/>
                      <a:pt x="17591" y="0"/>
                      <a:pt x="39290" y="0"/>
                    </a:cubicBezTo>
                    <a:cubicBezTo>
                      <a:pt x="60989" y="0"/>
                      <a:pt x="78580" y="21733"/>
                      <a:pt x="78580" y="48542"/>
                    </a:cubicBezTo>
                    <a:cubicBezTo>
                      <a:pt x="78580" y="75351"/>
                      <a:pt x="60989" y="78226"/>
                      <a:pt x="39290" y="97084"/>
                    </a:cubicBezTo>
                    <a:cubicBezTo>
                      <a:pt x="12203" y="75532"/>
                      <a:pt x="0" y="75351"/>
                      <a:pt x="0" y="48542"/>
                    </a:cubicBezTo>
                    <a:close/>
                  </a:path>
                </a:pathLst>
              </a:custGeom>
              <a:solidFill>
                <a:srgbClr val="00B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6" name="円/楕円 665"/>
              <p:cNvSpPr/>
              <p:nvPr/>
            </p:nvSpPr>
            <p:spPr>
              <a:xfrm>
                <a:off x="3965357" y="4194154"/>
                <a:ext cx="59742" cy="79688"/>
              </a:xfrm>
              <a:prstGeom prst="ellipse">
                <a:avLst/>
              </a:prstGeom>
              <a:solidFill>
                <a:srgbClr val="00B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7" name="フリーフォーム 666"/>
              <p:cNvSpPr/>
              <p:nvPr/>
            </p:nvSpPr>
            <p:spPr>
              <a:xfrm>
                <a:off x="3717376" y="4009541"/>
                <a:ext cx="260684" cy="164262"/>
              </a:xfrm>
              <a:custGeom>
                <a:avLst/>
                <a:gdLst/>
                <a:ahLst/>
                <a:cxnLst/>
                <a:rect l="l" t="t" r="r" b="b"/>
                <a:pathLst>
                  <a:path w="260684" h="164262">
                    <a:moveTo>
                      <a:pt x="21730" y="0"/>
                    </a:moveTo>
                    <a:lnTo>
                      <a:pt x="248560" y="128159"/>
                    </a:lnTo>
                    <a:lnTo>
                      <a:pt x="260684" y="164262"/>
                    </a:lnTo>
                    <a:lnTo>
                      <a:pt x="0" y="16269"/>
                    </a:lnTo>
                    <a:cubicBezTo>
                      <a:pt x="6335" y="9989"/>
                      <a:pt x="13604" y="4734"/>
                      <a:pt x="2173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8" name="フリーフォーム 667"/>
              <p:cNvSpPr/>
              <p:nvPr/>
            </p:nvSpPr>
            <p:spPr>
              <a:xfrm flipH="1">
                <a:off x="4016577" y="4009541"/>
                <a:ext cx="260684" cy="164262"/>
              </a:xfrm>
              <a:custGeom>
                <a:avLst/>
                <a:gdLst/>
                <a:ahLst/>
                <a:cxnLst/>
                <a:rect l="l" t="t" r="r" b="b"/>
                <a:pathLst>
                  <a:path w="260684" h="164262">
                    <a:moveTo>
                      <a:pt x="21730" y="0"/>
                    </a:moveTo>
                    <a:lnTo>
                      <a:pt x="248560" y="128159"/>
                    </a:lnTo>
                    <a:lnTo>
                      <a:pt x="260684" y="164262"/>
                    </a:lnTo>
                    <a:lnTo>
                      <a:pt x="0" y="16269"/>
                    </a:lnTo>
                    <a:cubicBezTo>
                      <a:pt x="6335" y="9989"/>
                      <a:pt x="13604" y="4734"/>
                      <a:pt x="2173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47" name="グループ化 646"/>
            <p:cNvGrpSpPr/>
            <p:nvPr/>
          </p:nvGrpSpPr>
          <p:grpSpPr>
            <a:xfrm>
              <a:off x="8218163" y="5736500"/>
              <a:ext cx="670731" cy="758508"/>
              <a:chOff x="3656062" y="-214072"/>
              <a:chExt cx="1178659" cy="1332908"/>
            </a:xfrm>
          </p:grpSpPr>
          <p:sp>
            <p:nvSpPr>
              <p:cNvPr id="650" name="角丸四角形 177"/>
              <p:cNvSpPr/>
              <p:nvPr/>
            </p:nvSpPr>
            <p:spPr>
              <a:xfrm rot="18109299">
                <a:off x="3476080" y="479298"/>
                <a:ext cx="695431" cy="33546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  <a:lnTo>
                      <a:pt x="800381" y="0"/>
                    </a:lnTo>
                  </a:path>
                </a:pathLst>
              </a:custGeom>
              <a:solidFill>
                <a:srgbClr val="00206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1" name="角丸四角形 650"/>
              <p:cNvSpPr/>
              <p:nvPr/>
            </p:nvSpPr>
            <p:spPr>
              <a:xfrm rot="3861336">
                <a:off x="4603830" y="-91916"/>
                <a:ext cx="88765" cy="28829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2" name="角丸四角形 651"/>
              <p:cNvSpPr/>
              <p:nvPr/>
            </p:nvSpPr>
            <p:spPr>
              <a:xfrm rot="3861336">
                <a:off x="4608708" y="-174821"/>
                <a:ext cx="90287" cy="361738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3" name="角丸四角形 86"/>
              <p:cNvSpPr/>
              <p:nvPr/>
            </p:nvSpPr>
            <p:spPr>
              <a:xfrm rot="2700000">
                <a:off x="4227091" y="-272311"/>
                <a:ext cx="415395" cy="531874"/>
              </a:xfrm>
              <a:custGeom>
                <a:avLst/>
                <a:gdLst>
                  <a:gd name="connsiteX0" fmla="*/ 12187 w 415395"/>
                  <a:gd name="connsiteY0" fmla="*/ 268194 h 530329"/>
                  <a:gd name="connsiteX1" fmla="*/ 89712 w 415395"/>
                  <a:gd name="connsiteY1" fmla="*/ 259814 h 530329"/>
                  <a:gd name="connsiteX2" fmla="*/ 154540 w 415395"/>
                  <a:gd name="connsiteY2" fmla="*/ 311995 h 530329"/>
                  <a:gd name="connsiteX3" fmla="*/ 167095 w 415395"/>
                  <a:gd name="connsiteY3" fmla="*/ 296728 h 530329"/>
                  <a:gd name="connsiteX4" fmla="*/ 264962 w 415395"/>
                  <a:gd name="connsiteY4" fmla="*/ 217045 h 530329"/>
                  <a:gd name="connsiteX5" fmla="*/ 263948 w 415395"/>
                  <a:gd name="connsiteY5" fmla="*/ 199392 h 530329"/>
                  <a:gd name="connsiteX6" fmla="*/ 322233 w 415395"/>
                  <a:gd name="connsiteY6" fmla="*/ 32154 h 530329"/>
                  <a:gd name="connsiteX7" fmla="*/ 383240 w 415395"/>
                  <a:gd name="connsiteY7" fmla="*/ 2681 h 530329"/>
                  <a:gd name="connsiteX8" fmla="*/ 412714 w 415395"/>
                  <a:gd name="connsiteY8" fmla="*/ 63688 h 530329"/>
                  <a:gd name="connsiteX9" fmla="*/ 370958 w 415395"/>
                  <a:gd name="connsiteY9" fmla="*/ 183497 h 530329"/>
                  <a:gd name="connsiteX10" fmla="*/ 397577 w 415395"/>
                  <a:gd name="connsiteY10" fmla="*/ 203190 h 530329"/>
                  <a:gd name="connsiteX11" fmla="*/ 387061 w 415395"/>
                  <a:gd name="connsiteY11" fmla="*/ 305874 h 530329"/>
                  <a:gd name="connsiteX12" fmla="*/ 345858 w 415395"/>
                  <a:gd name="connsiteY12" fmla="*/ 387885 h 530329"/>
                  <a:gd name="connsiteX13" fmla="*/ 345858 w 415395"/>
                  <a:gd name="connsiteY13" fmla="*/ 491015 h 530329"/>
                  <a:gd name="connsiteX14" fmla="*/ 306544 w 415395"/>
                  <a:gd name="connsiteY14" fmla="*/ 530329 h 530329"/>
                  <a:gd name="connsiteX15" fmla="*/ 148369 w 415395"/>
                  <a:gd name="connsiteY15" fmla="*/ 530329 h 530329"/>
                  <a:gd name="connsiteX16" fmla="*/ 109055 w 415395"/>
                  <a:gd name="connsiteY16" fmla="*/ 491015 h 530329"/>
                  <a:gd name="connsiteX17" fmla="*/ 109055 w 415395"/>
                  <a:gd name="connsiteY17" fmla="*/ 416945 h 530329"/>
                  <a:gd name="connsiteX18" fmla="*/ 20566 w 415395"/>
                  <a:gd name="connsiteY18" fmla="*/ 345719 h 530329"/>
                  <a:gd name="connsiteX19" fmla="*/ 12187 w 415395"/>
                  <a:gd name="connsiteY19" fmla="*/ 268194 h 530329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70958 w 415395"/>
                  <a:gd name="connsiteY8" fmla="*/ 185042 h 531874"/>
                  <a:gd name="connsiteX9" fmla="*/ 397577 w 415395"/>
                  <a:gd name="connsiteY9" fmla="*/ 204735 h 531874"/>
                  <a:gd name="connsiteX10" fmla="*/ 387061 w 415395"/>
                  <a:gd name="connsiteY10" fmla="*/ 307419 h 531874"/>
                  <a:gd name="connsiteX11" fmla="*/ 345858 w 415395"/>
                  <a:gd name="connsiteY11" fmla="*/ 389430 h 531874"/>
                  <a:gd name="connsiteX12" fmla="*/ 345858 w 415395"/>
                  <a:gd name="connsiteY12" fmla="*/ 492560 h 531874"/>
                  <a:gd name="connsiteX13" fmla="*/ 306544 w 415395"/>
                  <a:gd name="connsiteY13" fmla="*/ 531874 h 531874"/>
                  <a:gd name="connsiteX14" fmla="*/ 148369 w 415395"/>
                  <a:gd name="connsiteY14" fmla="*/ 531874 h 531874"/>
                  <a:gd name="connsiteX15" fmla="*/ 109055 w 415395"/>
                  <a:gd name="connsiteY15" fmla="*/ 492560 h 531874"/>
                  <a:gd name="connsiteX16" fmla="*/ 109055 w 415395"/>
                  <a:gd name="connsiteY16" fmla="*/ 418490 h 531874"/>
                  <a:gd name="connsiteX17" fmla="*/ 20566 w 415395"/>
                  <a:gd name="connsiteY17" fmla="*/ 347264 h 531874"/>
                  <a:gd name="connsiteX18" fmla="*/ 12187 w 415395"/>
                  <a:gd name="connsiteY18" fmla="*/ 269739 h 531874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97577 w 415395"/>
                  <a:gd name="connsiteY8" fmla="*/ 204735 h 531874"/>
                  <a:gd name="connsiteX9" fmla="*/ 387061 w 415395"/>
                  <a:gd name="connsiteY9" fmla="*/ 307419 h 531874"/>
                  <a:gd name="connsiteX10" fmla="*/ 345858 w 415395"/>
                  <a:gd name="connsiteY10" fmla="*/ 389430 h 531874"/>
                  <a:gd name="connsiteX11" fmla="*/ 345858 w 415395"/>
                  <a:gd name="connsiteY11" fmla="*/ 492560 h 531874"/>
                  <a:gd name="connsiteX12" fmla="*/ 306544 w 415395"/>
                  <a:gd name="connsiteY12" fmla="*/ 531874 h 531874"/>
                  <a:gd name="connsiteX13" fmla="*/ 148369 w 415395"/>
                  <a:gd name="connsiteY13" fmla="*/ 531874 h 531874"/>
                  <a:gd name="connsiteX14" fmla="*/ 109055 w 415395"/>
                  <a:gd name="connsiteY14" fmla="*/ 492560 h 531874"/>
                  <a:gd name="connsiteX15" fmla="*/ 109055 w 415395"/>
                  <a:gd name="connsiteY15" fmla="*/ 418490 h 531874"/>
                  <a:gd name="connsiteX16" fmla="*/ 20566 w 415395"/>
                  <a:gd name="connsiteY16" fmla="*/ 347264 h 531874"/>
                  <a:gd name="connsiteX17" fmla="*/ 12187 w 415395"/>
                  <a:gd name="connsiteY17" fmla="*/ 269739 h 531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5395" h="531874">
                    <a:moveTo>
                      <a:pt x="12187" y="269739"/>
                    </a:moveTo>
                    <a:cubicBezTo>
                      <a:pt x="31281" y="246017"/>
                      <a:pt x="65990" y="242265"/>
                      <a:pt x="89712" y="261359"/>
                    </a:cubicBezTo>
                    <a:lnTo>
                      <a:pt x="154540" y="313540"/>
                    </a:lnTo>
                    <a:cubicBezTo>
                      <a:pt x="157262" y="307490"/>
                      <a:pt x="161797" y="302586"/>
                      <a:pt x="167095" y="298273"/>
                    </a:cubicBezTo>
                    <a:lnTo>
                      <a:pt x="264962" y="218590"/>
                    </a:lnTo>
                    <a:cubicBezTo>
                      <a:pt x="290818" y="174494"/>
                      <a:pt x="302520" y="69426"/>
                      <a:pt x="322233" y="33699"/>
                    </a:cubicBezTo>
                    <a:cubicBezTo>
                      <a:pt x="341946" y="-2028"/>
                      <a:pt x="358255" y="-4482"/>
                      <a:pt x="383240" y="4226"/>
                    </a:cubicBezTo>
                    <a:cubicBezTo>
                      <a:pt x="408226" y="12934"/>
                      <a:pt x="421422" y="40248"/>
                      <a:pt x="412714" y="65233"/>
                    </a:cubicBezTo>
                    <a:lnTo>
                      <a:pt x="397577" y="204735"/>
                    </a:lnTo>
                    <a:cubicBezTo>
                      <a:pt x="423028" y="235994"/>
                      <a:pt x="418320" y="281967"/>
                      <a:pt x="387061" y="307419"/>
                    </a:cubicBezTo>
                    <a:lnTo>
                      <a:pt x="345858" y="389430"/>
                    </a:lnTo>
                    <a:lnTo>
                      <a:pt x="345858" y="492560"/>
                    </a:lnTo>
                    <a:cubicBezTo>
                      <a:pt x="345858" y="514273"/>
                      <a:pt x="328257" y="531874"/>
                      <a:pt x="306544" y="531874"/>
                    </a:cubicBezTo>
                    <a:lnTo>
                      <a:pt x="148369" y="531874"/>
                    </a:lnTo>
                    <a:cubicBezTo>
                      <a:pt x="126656" y="531874"/>
                      <a:pt x="109055" y="514273"/>
                      <a:pt x="109055" y="492560"/>
                    </a:cubicBezTo>
                    <a:lnTo>
                      <a:pt x="109055" y="418490"/>
                    </a:lnTo>
                    <a:lnTo>
                      <a:pt x="20566" y="347264"/>
                    </a:lnTo>
                    <a:cubicBezTo>
                      <a:pt x="-3156" y="328170"/>
                      <a:pt x="-6907" y="293461"/>
                      <a:pt x="12187" y="269739"/>
                    </a:cubicBezTo>
                    <a:close/>
                  </a:path>
                </a:pathLst>
              </a:custGeom>
              <a:solidFill>
                <a:srgbClr val="FFCC99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4" name="台形 653"/>
              <p:cNvSpPr/>
              <p:nvPr/>
            </p:nvSpPr>
            <p:spPr>
              <a:xfrm rot="2503523">
                <a:off x="4142209" y="77966"/>
                <a:ext cx="314324" cy="158511"/>
              </a:xfrm>
              <a:prstGeom prst="trapezoid">
                <a:avLst>
                  <a:gd name="adj" fmla="val 13602"/>
                </a:avLst>
              </a:prstGeom>
              <a:solidFill>
                <a:srgbClr val="00206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5" name="片側の 2 つの角を丸めた四角形 654"/>
              <p:cNvSpPr/>
              <p:nvPr/>
            </p:nvSpPr>
            <p:spPr>
              <a:xfrm rot="13287502">
                <a:off x="3744750" y="73797"/>
                <a:ext cx="337709" cy="104503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48" name="円/楕円 127"/>
            <p:cNvSpPr/>
            <p:nvPr/>
          </p:nvSpPr>
          <p:spPr>
            <a:xfrm>
              <a:off x="8402388" y="5288101"/>
              <a:ext cx="124392" cy="102014"/>
            </a:xfrm>
            <a:custGeom>
              <a:avLst/>
              <a:gdLst/>
              <a:ahLst/>
              <a:cxnLst/>
              <a:rect l="l" t="t" r="r" b="b"/>
              <a:pathLst>
                <a:path w="101792" h="102014">
                  <a:moveTo>
                    <a:pt x="15475" y="0"/>
                  </a:moveTo>
                  <a:cubicBezTo>
                    <a:pt x="10022" y="12091"/>
                    <a:pt x="10944" y="26626"/>
                    <a:pt x="17930" y="38729"/>
                  </a:cubicBezTo>
                  <a:lnTo>
                    <a:pt x="18570" y="39413"/>
                  </a:lnTo>
                  <a:cubicBezTo>
                    <a:pt x="27256" y="24734"/>
                    <a:pt x="39540" y="15686"/>
                    <a:pt x="53124" y="15686"/>
                  </a:cubicBezTo>
                  <a:cubicBezTo>
                    <a:pt x="80003" y="15686"/>
                    <a:pt x="101792" y="51113"/>
                    <a:pt x="101792" y="94814"/>
                  </a:cubicBezTo>
                  <a:lnTo>
                    <a:pt x="100898" y="102014"/>
                  </a:lnTo>
                  <a:cubicBezTo>
                    <a:pt x="90566" y="78255"/>
                    <a:pt x="72931" y="63293"/>
                    <a:pt x="53123" y="63293"/>
                  </a:cubicBezTo>
                  <a:cubicBezTo>
                    <a:pt x="33316" y="63293"/>
                    <a:pt x="15682" y="78253"/>
                    <a:pt x="5350" y="102011"/>
                  </a:cubicBezTo>
                  <a:cubicBezTo>
                    <a:pt x="4524" y="99666"/>
                    <a:pt x="4456" y="97253"/>
                    <a:pt x="4456" y="94814"/>
                  </a:cubicBezTo>
                  <a:lnTo>
                    <a:pt x="14810" y="54171"/>
                  </a:lnTo>
                  <a:cubicBezTo>
                    <a:pt x="10023" y="53380"/>
                    <a:pt x="7213" y="50073"/>
                    <a:pt x="4980" y="46205"/>
                  </a:cubicBezTo>
                  <a:cubicBezTo>
                    <a:pt x="-4621" y="29576"/>
                    <a:pt x="78" y="8889"/>
                    <a:pt x="15475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49" name="円/楕円 127"/>
            <p:cNvSpPr/>
            <p:nvPr/>
          </p:nvSpPr>
          <p:spPr>
            <a:xfrm>
              <a:off x="8878638" y="5288101"/>
              <a:ext cx="124392" cy="102014"/>
            </a:xfrm>
            <a:custGeom>
              <a:avLst/>
              <a:gdLst/>
              <a:ahLst/>
              <a:cxnLst/>
              <a:rect l="l" t="t" r="r" b="b"/>
              <a:pathLst>
                <a:path w="101792" h="102014">
                  <a:moveTo>
                    <a:pt x="15475" y="0"/>
                  </a:moveTo>
                  <a:cubicBezTo>
                    <a:pt x="10022" y="12091"/>
                    <a:pt x="10944" y="26626"/>
                    <a:pt x="17930" y="38729"/>
                  </a:cubicBezTo>
                  <a:lnTo>
                    <a:pt x="18570" y="39413"/>
                  </a:lnTo>
                  <a:cubicBezTo>
                    <a:pt x="27256" y="24734"/>
                    <a:pt x="39540" y="15686"/>
                    <a:pt x="53124" y="15686"/>
                  </a:cubicBezTo>
                  <a:cubicBezTo>
                    <a:pt x="80003" y="15686"/>
                    <a:pt x="101792" y="51113"/>
                    <a:pt x="101792" y="94814"/>
                  </a:cubicBezTo>
                  <a:lnTo>
                    <a:pt x="100898" y="102014"/>
                  </a:lnTo>
                  <a:cubicBezTo>
                    <a:pt x="90566" y="78255"/>
                    <a:pt x="72931" y="63293"/>
                    <a:pt x="53123" y="63293"/>
                  </a:cubicBezTo>
                  <a:cubicBezTo>
                    <a:pt x="33316" y="63293"/>
                    <a:pt x="15682" y="78253"/>
                    <a:pt x="5350" y="102011"/>
                  </a:cubicBezTo>
                  <a:cubicBezTo>
                    <a:pt x="4524" y="99666"/>
                    <a:pt x="4456" y="97253"/>
                    <a:pt x="4456" y="94814"/>
                  </a:cubicBezTo>
                  <a:lnTo>
                    <a:pt x="14810" y="54171"/>
                  </a:lnTo>
                  <a:cubicBezTo>
                    <a:pt x="10023" y="53380"/>
                    <a:pt x="7213" y="50073"/>
                    <a:pt x="4980" y="46205"/>
                  </a:cubicBezTo>
                  <a:cubicBezTo>
                    <a:pt x="-4621" y="29576"/>
                    <a:pt x="78" y="8889"/>
                    <a:pt x="15475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pptx393_女子中学生／女子高生のイラスト</dc:title>
  <dc:subject>pptx393_女子中学生／女子高生のイラスト</dc:subject>
  <dc:creator>http://www.digipot.net</dc:creator>
  <cp:lastModifiedBy/>
  <cp:revision>1</cp:revision>
  <dcterms:created xsi:type="dcterms:W3CDTF">2014-01-30T05:12:09Z</dcterms:created>
  <dcterms:modified xsi:type="dcterms:W3CDTF">2016-02-05T06:25:58Z</dcterms:modified>
  <cp:category/>
  <cp:version>1</cp:version>
</cp:coreProperties>
</file>